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66"/>
    <a:srgbClr val="FF0066"/>
    <a:srgbClr val="00FFFF"/>
    <a:srgbClr val="00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D85D2-0E58-42C4-A79C-ACF330D22462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2786C-26B2-4432-A2E7-B72A51026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-533400" y="117693"/>
            <a:ext cx="9677400" cy="6740307"/>
          </a:xfrm>
          <a:prstGeom prst="rect">
            <a:avLst/>
          </a:prstGeom>
          <a:solidFill>
            <a:srgbClr val="0000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33400" y="0"/>
            <a:ext cx="9677400" cy="1524000"/>
          </a:xfrm>
          <a:solidFill>
            <a:srgbClr val="7030A0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/>
            </a:r>
            <a:br>
              <a:rPr lang="en-US" dirty="0" smtClean="0">
                <a:solidFill>
                  <a:srgbClr val="00FF00"/>
                </a:solidFill>
              </a:rPr>
            </a:br>
            <a:r>
              <a:rPr lang="en-US" sz="6600" dirty="0" smtClean="0">
                <a:solidFill>
                  <a:srgbClr val="00FF00"/>
                </a:solidFill>
                <a:latin typeface="Algerian" pitchFamily="82" charset="0"/>
              </a:rPr>
              <a:t>The Power of Will</a:t>
            </a:r>
            <a:endParaRPr lang="en-US" sz="6600" dirty="0">
              <a:solidFill>
                <a:srgbClr val="00FF00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6400800"/>
            <a:ext cx="4648200" cy="914400"/>
          </a:xfrm>
          <a:solidFill>
            <a:srgbClr val="00FFFF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By Paige Wilson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239594">
            <a:off x="-439684" y="2164122"/>
            <a:ext cx="3561831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“All students are equal, some students are just more  equal than others.”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807193">
            <a:off x="5694772" y="2240146"/>
            <a:ext cx="3276600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intense battle of will, between the  stereotypes of American teenagers.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2895600"/>
            <a:ext cx="2971800" cy="2677656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This story is set in a modern day high school, students battling with everyday drama and a problem that could change their future.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6457890"/>
            <a:ext cx="4800600" cy="400110"/>
          </a:xfrm>
          <a:prstGeom prst="rect">
            <a:avLst/>
          </a:prstGeom>
          <a:solidFill>
            <a:srgbClr val="FF0066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99FF66"/>
                </a:solidFill>
              </a:rPr>
              <a:t>The </a:t>
            </a:r>
            <a:r>
              <a:rPr lang="en-US" sz="2000" dirty="0">
                <a:solidFill>
                  <a:srgbClr val="99FF66"/>
                </a:solidFill>
              </a:rPr>
              <a:t>N</a:t>
            </a:r>
            <a:r>
              <a:rPr lang="en-US" sz="2000" dirty="0" smtClean="0">
                <a:solidFill>
                  <a:srgbClr val="99FF66"/>
                </a:solidFill>
              </a:rPr>
              <a:t>ew York times gave it a 9.5 out of 10</a:t>
            </a:r>
            <a:r>
              <a:rPr lang="en-US" dirty="0" smtClean="0">
                <a:solidFill>
                  <a:srgbClr val="99FF66"/>
                </a:solidFill>
              </a:rPr>
              <a:t>.</a:t>
            </a:r>
            <a:endParaRPr lang="en-US" dirty="0">
              <a:solidFill>
                <a:srgbClr val="99FF66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4114800"/>
            <a:ext cx="2667000" cy="178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495800"/>
            <a:ext cx="2819400" cy="186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69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The Power of Will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Power of Will</dc:title>
  <dc:creator>49179</dc:creator>
  <cp:lastModifiedBy>49179</cp:lastModifiedBy>
  <cp:revision>4</cp:revision>
  <dcterms:created xsi:type="dcterms:W3CDTF">2011-10-31T14:56:27Z</dcterms:created>
  <dcterms:modified xsi:type="dcterms:W3CDTF">2011-10-31T15:25:19Z</dcterms:modified>
</cp:coreProperties>
</file>