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F33CC"/>
    <a:srgbClr val="B1954F"/>
    <a:srgbClr val="FFFF66"/>
    <a:srgbClr val="0C00F2"/>
    <a:srgbClr val="3FF2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A71AD-1048-400F-B47D-53D3EAF71516}" type="datetimeFigureOut">
              <a:rPr lang="en-US" smtClean="0"/>
              <a:pPr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C5C84-7B0D-4348-977F-32B5B840A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5 Themes of Geography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Mateo Chavez</a:t>
            </a:r>
          </a:p>
          <a:p>
            <a:r>
              <a:rPr lang="en-US" dirty="0" smtClean="0"/>
              <a:t>California, Ireland, Alaska, Canada, and France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llywoo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914400"/>
            <a:ext cx="7924800" cy="59436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/>
          <a:lstStyle/>
          <a:p>
            <a:r>
              <a:rPr lang="en-US" dirty="0" smtClean="0"/>
              <a:t>My notes on 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70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Location: United States of America, bordered by Oregon, Nevada, and Arizona.</a:t>
            </a:r>
          </a:p>
          <a:p>
            <a:r>
              <a:rPr lang="en-US" dirty="0" smtClean="0"/>
              <a:t>Geographic Features: Mountains, lakes, valleys, deserts, and forests. </a:t>
            </a:r>
          </a:p>
          <a:p>
            <a:r>
              <a:rPr lang="en-US" dirty="0" smtClean="0"/>
              <a:t>Characteristics of CA.: 36,756,666 population, Golden Gate Bridge, casinos, Hollywood sign, hotels, pollution</a:t>
            </a:r>
          </a:p>
          <a:p>
            <a:r>
              <a:rPr lang="en-US" dirty="0" smtClean="0"/>
              <a:t>Human-Environmental Interactions: Flood control dams, construction, pollution, hunting, fishing, and hiking.</a:t>
            </a:r>
          </a:p>
          <a:p>
            <a:r>
              <a:rPr lang="en-US" dirty="0" smtClean="0"/>
              <a:t>Regions: National Parks, mountains, lakes, ocean, </a:t>
            </a:r>
            <a:r>
              <a:rPr lang="en-US" dirty="0" err="1" smtClean="0"/>
              <a:t>volcanos</a:t>
            </a:r>
            <a:r>
              <a:rPr lang="en-US" dirty="0" smtClean="0"/>
              <a:t>, and deserts.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rren Irela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5962"/>
            <a:ext cx="4800600" cy="3212038"/>
          </a:xfrm>
          <a:prstGeom prst="rect">
            <a:avLst/>
          </a:prstGeom>
        </p:spPr>
      </p:pic>
      <p:pic>
        <p:nvPicPr>
          <p:cNvPr id="4" name="Picture 3" descr="O'Dowd Cast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91100" y="0"/>
            <a:ext cx="4152900" cy="5537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notes on Ireland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Location: It’s a skip and a hop to the west of U.K. and is a large island in the Atlantic Ocean.</a:t>
            </a:r>
          </a:p>
          <a:p>
            <a:r>
              <a:rPr lang="en-US" dirty="0" smtClean="0"/>
              <a:t>Geographic Features:  Low central plains, the ocean, coastal mountains, beaches, and seas of rocks</a:t>
            </a:r>
          </a:p>
          <a:p>
            <a:r>
              <a:rPr lang="en-US" dirty="0" smtClean="0"/>
              <a:t>Characteristics of </a:t>
            </a:r>
            <a:r>
              <a:rPr lang="en-US" dirty="0" err="1" smtClean="0"/>
              <a:t>Ireland:plains</a:t>
            </a:r>
            <a:r>
              <a:rPr lang="en-US" dirty="0" smtClean="0"/>
              <a:t>, </a:t>
            </a:r>
            <a:r>
              <a:rPr lang="en-US" dirty="0" err="1" smtClean="0"/>
              <a:t>beachs</a:t>
            </a:r>
            <a:r>
              <a:rPr lang="en-US" dirty="0" smtClean="0"/>
              <a:t>, astounding agriculture, and endless seas of green grass.</a:t>
            </a:r>
          </a:p>
          <a:p>
            <a:r>
              <a:rPr lang="en-US" dirty="0" smtClean="0"/>
              <a:t>Human-Environmental Interactions:  Castles, villages, tourism, beach homes, estates, fishing, and rich farming.</a:t>
            </a:r>
          </a:p>
          <a:p>
            <a:r>
              <a:rPr lang="en-US" dirty="0" smtClean="0"/>
              <a:t>Regions:  North: mountains, rocks, valleys, coasts, and  small lakes. Central: hills, coasts, plateaus, oceans, small lakes, rivers, and plains. North: mountains, rivers, waterfalls, small lakes, beaches, ocean, and plains.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AuroraBoreal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3111500"/>
            <a:ext cx="5867400" cy="3746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0"/>
            <a:ext cx="5943600" cy="11430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My Notes on Alaska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657600"/>
            <a:ext cx="3276600" cy="1828800"/>
          </a:xfrm>
          <a:noFill/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Regions: Inside Passage: islands, shoreline, and forests. Southern Alaska: Forests, rugged coasts, and mountains. Interior: mountains, forests, and the aurora borealis. Western:  islands,  mountains, and forests. North: the aurora borealis forests, </a:t>
            </a:r>
            <a:r>
              <a:rPr lang="en-US" sz="1400" dirty="0" err="1" smtClean="0"/>
              <a:t>arcttic</a:t>
            </a:r>
            <a:r>
              <a:rPr lang="en-US" sz="1400" dirty="0" smtClean="0"/>
              <a:t> area, mountains, and the arctic ocean.</a:t>
            </a:r>
            <a:endParaRPr lang="en-US" sz="1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 rot="21413400">
            <a:off x="27440" y="2646538"/>
            <a:ext cx="4800600" cy="838200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 fontScale="550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Human-Environmental Interactions: fishing, oil exploration, tourism (most likely 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rare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tourism, I might add), and hunting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524000"/>
            <a:ext cx="4876800" cy="1219200"/>
          </a:xfrm>
          <a:prstGeom prst="rect">
            <a:avLst/>
          </a:prstGeom>
          <a:noFill/>
        </p:spPr>
        <p:txBody>
          <a:bodyPr vert="horz">
            <a:normAutofit fontScale="775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Geographic Features: Brooks, mountain ranges,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volcanos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gulfs, the Arctic Ocean,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tundras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and forests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614346">
            <a:off x="5190229" y="1802024"/>
            <a:ext cx="4058573" cy="815551"/>
          </a:xfrm>
          <a:prstGeom prst="rect">
            <a:avLst/>
          </a:prstGeom>
          <a:noFill/>
        </p:spPr>
        <p:txBody>
          <a:bodyPr vert="horz">
            <a:normAutofit fontScale="625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Characteristics of Alaska: Large, unpopulated, snowy, pretty, scenic, freezing, and lacks roads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0" y="5836580"/>
            <a:ext cx="5125085" cy="1021420"/>
          </a:xfrm>
          <a:prstGeom prst="rect">
            <a:avLst/>
          </a:prstGeom>
          <a:noFill/>
        </p:spPr>
        <p:txBody>
          <a:bodyPr vert="horz">
            <a:normAutofit fontScale="62500" lnSpcReduction="20000"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Location:  Only a few miles east of Russia, and other than a small sliver of land along the coast, completely separated from  the rest of the USA. Bordered only by Canada.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anada_ey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276600" cy="164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Canada'sCrownJew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0200" y="3808730"/>
            <a:ext cx="3733800" cy="30492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My Notes on </a:t>
            </a:r>
            <a:r>
              <a:rPr lang="en-US" dirty="0" smtClean="0">
                <a:solidFill>
                  <a:srgbClr val="FF0000"/>
                </a:solidFill>
              </a:rPr>
              <a:t>Canada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Location: </a:t>
            </a:r>
            <a:r>
              <a:rPr lang="en-US" dirty="0" smtClean="0"/>
              <a:t>Canada is bordered by Alaska, Washington, Utah, Montana, Ohio, Michigan, Minnesota, Maine, North Dakota, and New York</a:t>
            </a:r>
            <a:endParaRPr lang="en-US" dirty="0" smtClean="0"/>
          </a:p>
          <a:p>
            <a:r>
              <a:rPr lang="en-US" dirty="0" smtClean="0"/>
              <a:t>Geographic </a:t>
            </a:r>
            <a:r>
              <a:rPr lang="en-US" dirty="0" smtClean="0"/>
              <a:t>Features: forests, islands, mountains, rivers, arctic ocean, and </a:t>
            </a:r>
            <a:r>
              <a:rPr lang="en-US" dirty="0" smtClean="0"/>
              <a:t>the </a:t>
            </a:r>
            <a:r>
              <a:rPr lang="en-US" dirty="0" smtClean="0"/>
              <a:t>Great Lakes</a:t>
            </a:r>
            <a:endParaRPr lang="en-US" dirty="0" smtClean="0"/>
          </a:p>
          <a:p>
            <a:r>
              <a:rPr lang="en-US" dirty="0" smtClean="0"/>
              <a:t>Characteristics of </a:t>
            </a:r>
            <a:r>
              <a:rPr lang="en-US" dirty="0" smtClean="0">
                <a:solidFill>
                  <a:srgbClr val="FF0000"/>
                </a:solidFill>
              </a:rPr>
              <a:t>Canada</a:t>
            </a:r>
            <a:r>
              <a:rPr lang="en-US" dirty="0" smtClean="0"/>
              <a:t>: Cold, forests, mountains, Niagara Falls, provinces (Canad</a:t>
            </a:r>
            <a:r>
              <a:rPr lang="en-US" dirty="0" smtClean="0">
                <a:solidFill>
                  <a:schemeClr val="bg1"/>
                </a:solidFill>
              </a:rPr>
              <a:t>ian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States), Toronto,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a</a:t>
            </a:r>
            <a:r>
              <a:rPr lang="en-US" dirty="0" smtClean="0"/>
              <a:t>c</a:t>
            </a:r>
            <a:r>
              <a:rPr lang="en-US" dirty="0" smtClean="0">
                <a:solidFill>
                  <a:srgbClr val="B1954F"/>
                </a:solidFill>
              </a:rPr>
              <a:t>c</a:t>
            </a:r>
            <a:r>
              <a:rPr lang="en-US" dirty="0" smtClean="0">
                <a:solidFill>
                  <a:srgbClr val="FFFF66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n</a:t>
            </a:r>
            <a:r>
              <a:rPr lang="en-US" dirty="0" smtClean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Human-Environmental Interactions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bg1"/>
                </a:solidFill>
              </a:rPr>
              <a:t>Huge energy </a:t>
            </a:r>
            <a:r>
              <a:rPr lang="en-US" dirty="0" smtClean="0"/>
              <a:t>users, fishing, hunting, and agricult</a:t>
            </a:r>
            <a:r>
              <a:rPr lang="en-US" dirty="0" smtClean="0">
                <a:solidFill>
                  <a:schemeClr val="bg1"/>
                </a:solidFill>
              </a:rPr>
              <a:t>ure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/>
              <a:t>Regions: </a:t>
            </a:r>
            <a:r>
              <a:rPr lang="en-US" dirty="0" smtClean="0"/>
              <a:t>West: Forests, mountains, </a:t>
            </a:r>
            <a:r>
              <a:rPr lang="en-US" dirty="0" smtClean="0">
                <a:solidFill>
                  <a:schemeClr val="bg1"/>
                </a:solidFill>
              </a:rPr>
              <a:t>volcanoes, coasts, </a:t>
            </a:r>
            <a:r>
              <a:rPr lang="en-US" dirty="0" smtClean="0"/>
              <a:t>valleys, deserts, and prairies. East: </a:t>
            </a:r>
            <a:r>
              <a:rPr lang="en-US" dirty="0" smtClean="0">
                <a:solidFill>
                  <a:schemeClr val="bg1"/>
                </a:solidFill>
              </a:rPr>
              <a:t>Oceans, forests, </a:t>
            </a:r>
            <a:r>
              <a:rPr lang="en-US" dirty="0" smtClean="0"/>
              <a:t>lakes, mountains, islands, hills, valleys, an</a:t>
            </a:r>
            <a:r>
              <a:rPr lang="en-US" dirty="0" smtClean="0">
                <a:solidFill>
                  <a:schemeClr val="bg1"/>
                </a:solidFill>
              </a:rPr>
              <a:t>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rivers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 rot="961368">
            <a:off x="7354332" y="106755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Ey?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he_French_Will_Never_Forg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4880" y="0"/>
            <a:ext cx="438912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7526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My Notes On </a:t>
            </a:r>
            <a:r>
              <a:rPr lang="en-US" dirty="0" smtClean="0">
                <a:solidFill>
                  <a:srgbClr val="FF0000"/>
                </a:solidFill>
                <a:latin typeface="AR DECODE" pitchFamily="2" charset="0"/>
              </a:rPr>
              <a:t>France</a:t>
            </a:r>
            <a:endParaRPr lang="en-US" dirty="0">
              <a:solidFill>
                <a:srgbClr val="FF0000"/>
              </a:solidFill>
              <a:latin typeface="AR DECODE" pitchFamily="2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091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Location: France is bordered by </a:t>
            </a:r>
            <a:r>
              <a:rPr lang="en-US" dirty="0" err="1" smtClean="0">
                <a:solidFill>
                  <a:schemeClr val="bg1"/>
                </a:solidFill>
              </a:rPr>
              <a:t>Germany,Belgium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Ita</a:t>
            </a:r>
            <a:r>
              <a:rPr lang="en-US" dirty="0" smtClean="0"/>
              <a:t>ly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smtClean="0"/>
              <a:t>Switzerland, Spain, </a:t>
            </a:r>
            <a:r>
              <a:rPr lang="en-US" dirty="0" smtClean="0"/>
              <a:t>Monaco, An</a:t>
            </a:r>
            <a:r>
              <a:rPr lang="en-US" dirty="0" smtClean="0">
                <a:solidFill>
                  <a:schemeClr val="bg1"/>
                </a:solidFill>
              </a:rPr>
              <a:t>d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bg1"/>
                </a:solidFill>
              </a:rPr>
              <a:t>orra</a:t>
            </a:r>
            <a:r>
              <a:rPr lang="en-US" dirty="0" smtClean="0">
                <a:solidFill>
                  <a:schemeClr val="bg1"/>
                </a:solidFill>
              </a:rPr>
              <a:t>, and </a:t>
            </a:r>
            <a:r>
              <a:rPr lang="en-US" dirty="0" err="1" smtClean="0">
                <a:solidFill>
                  <a:schemeClr val="bg1"/>
                </a:solidFill>
              </a:rPr>
              <a:t>Luxenborg</a:t>
            </a:r>
            <a:r>
              <a:rPr lang="en-US" dirty="0" smtClean="0">
                <a:solidFill>
                  <a:schemeClr val="bg1"/>
                </a:solidFill>
              </a:rPr>
              <a:t>. It’s right </a:t>
            </a:r>
            <a:r>
              <a:rPr lang="en-US" dirty="0" smtClean="0"/>
              <a:t>by the Atlantic Ocean, and is a </a:t>
            </a:r>
            <a:r>
              <a:rPr lang="en-US" dirty="0" smtClean="0">
                <a:solidFill>
                  <a:schemeClr val="bg1"/>
                </a:solidFill>
              </a:rPr>
              <a:t>boat ride away from </a:t>
            </a:r>
            <a:r>
              <a:rPr lang="en-US" dirty="0" smtClean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ngland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Geographic Features: mountains</a:t>
            </a:r>
            <a:r>
              <a:rPr lang="en-US" dirty="0" smtClean="0">
                <a:solidFill>
                  <a:schemeClr val="bg1"/>
                </a:solidFill>
              </a:rPr>
              <a:t>, rivers, and the Atlantic Ocean. </a:t>
            </a:r>
            <a:r>
              <a:rPr lang="en-US" dirty="0" smtClean="0"/>
              <a:t>Really.. That’s ALL of the geograph</a:t>
            </a:r>
            <a:r>
              <a:rPr lang="en-US" dirty="0" smtClean="0">
                <a:solidFill>
                  <a:schemeClr val="bg1"/>
                </a:solidFill>
              </a:rPr>
              <a:t>ic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features o</a:t>
            </a:r>
            <a:r>
              <a:rPr lang="en-US" dirty="0" smtClean="0"/>
              <a:t>f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/>
              <a:t>France</a:t>
            </a:r>
            <a:r>
              <a:rPr lang="en-US" dirty="0" smtClean="0">
                <a:solidFill>
                  <a:schemeClr val="bg1"/>
                </a:solidFill>
              </a:rPr>
              <a:t>!</a:t>
            </a:r>
          </a:p>
          <a:p>
            <a:r>
              <a:rPr lang="en-US" dirty="0" smtClean="0"/>
              <a:t>Characteristics of France: 2/3 of France are mountains and hills, Mediterranean coast, French Riviera, Eifel Tower, Cathedral of Notre Dame, Louvre, and the Arc De Triomphe. </a:t>
            </a:r>
          </a:p>
          <a:p>
            <a:r>
              <a:rPr lang="en-US" dirty="0" smtClean="0"/>
              <a:t>Human-Environmental Interactions: Wine, and are very industrial</a:t>
            </a:r>
          </a:p>
          <a:p>
            <a:r>
              <a:rPr lang="en-US" dirty="0" smtClean="0"/>
              <a:t>Regions: Metropolitan France is divided into 22 regions. These Regions are (in alphabetic order) </a:t>
            </a:r>
            <a:r>
              <a:rPr lang="en-GB" dirty="0" smtClean="0"/>
              <a:t>Alsace</a:t>
            </a:r>
            <a:r>
              <a:rPr lang="en-GB" dirty="0" smtClean="0"/>
              <a:t>, Aquitaine, Auvergne, Bourgogne, Bretagne, Centre, Champagne-Ardenne, Corse, Franche-Comté, Ile-de-France, Languedoc-Roussillon, </a:t>
            </a:r>
            <a:r>
              <a:rPr lang="en-GB" dirty="0" err="1" smtClean="0"/>
              <a:t>Limousin</a:t>
            </a:r>
            <a:r>
              <a:rPr lang="en-GB" dirty="0" smtClean="0"/>
              <a:t>, Lorraine, Midi-Pyrénées, Nord-pas-de-Calais, </a:t>
            </a:r>
            <a:r>
              <a:rPr lang="en-GB" dirty="0" err="1" smtClean="0"/>
              <a:t>Normandie</a:t>
            </a:r>
            <a:r>
              <a:rPr lang="en-GB" dirty="0" smtClean="0"/>
              <a:t> </a:t>
            </a:r>
            <a:r>
              <a:rPr lang="fr-FR" dirty="0" smtClean="0"/>
              <a:t>(</a:t>
            </a:r>
            <a:r>
              <a:rPr lang="fr-FR" dirty="0" smtClean="0"/>
              <a:t>Basse), Normandie (Haute), Pays de la Loire, Picardie, Poitou-Charentes, </a:t>
            </a:r>
            <a:r>
              <a:rPr lang="fr-FR" dirty="0" err="1" smtClean="0"/>
              <a:t>Provence-Alps-Côte</a:t>
            </a:r>
            <a:r>
              <a:rPr lang="fr-FR" dirty="0" smtClean="0"/>
              <a:t> D'Azur, Rhône-Alpes</a:t>
            </a:r>
            <a:r>
              <a:rPr lang="fr-FR" dirty="0" smtClean="0"/>
              <a:t>.</a:t>
            </a:r>
            <a:endParaRPr lang="fr-FR" dirty="0" smtClean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ainbow_Llama_Worm___lolwu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-533400"/>
            <a:ext cx="6934199" cy="7391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304800"/>
            <a:ext cx="82296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FF00"/>
                </a:solidFill>
                <a:latin typeface="AR DELANEY" pitchFamily="2" charset="0"/>
              </a:rPr>
              <a:t>THE</a:t>
            </a:r>
            <a:r>
              <a:rPr lang="en-US" sz="5400" dirty="0" smtClean="0">
                <a:latin typeface="AR DELANEY" pitchFamily="2" charset="0"/>
              </a:rPr>
              <a:t> </a:t>
            </a:r>
            <a:r>
              <a:rPr lang="en-US" sz="5400" dirty="0" smtClean="0">
                <a:solidFill>
                  <a:srgbClr val="FF33CC"/>
                </a:solidFill>
                <a:latin typeface="AR DELANEY" pitchFamily="2" charset="0"/>
              </a:rPr>
              <a:t>END</a:t>
            </a:r>
            <a:endParaRPr lang="en-US" sz="5400" dirty="0">
              <a:solidFill>
                <a:srgbClr val="FF33CC"/>
              </a:solidFill>
              <a:latin typeface="AR DELANEY" pitchFamily="2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FC8604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2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1FF0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3.xml><?xml version="1.0" encoding="utf-8"?>
<a:themeOverride xmlns:a="http://schemas.openxmlformats.org/drawingml/2006/main">
  <a:clrScheme name="Custom 3">
    <a:dk1>
      <a:sysClr val="windowText" lastClr="000000"/>
    </a:dk1>
    <a:lt1>
      <a:sysClr val="window" lastClr="FFFFFF"/>
    </a:lt1>
    <a:dk2>
      <a:srgbClr val="00E3EE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ppt/theme/themeOverride4.xml><?xml version="1.0" encoding="utf-8"?>
<a:themeOverride xmlns:a="http://schemas.openxmlformats.org/drawingml/2006/main">
  <a:clrScheme name="Apex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422</TotalTime>
  <Words>706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Apex</vt:lpstr>
      <vt:lpstr>Office Theme</vt:lpstr>
      <vt:lpstr>The 5 Themes of Geography</vt:lpstr>
      <vt:lpstr>My notes on California</vt:lpstr>
      <vt:lpstr>My notes on Ireland</vt:lpstr>
      <vt:lpstr>My Notes on Alaska</vt:lpstr>
      <vt:lpstr>My Notes on Canada</vt:lpstr>
      <vt:lpstr>My Notes On France</vt:lpstr>
      <vt:lpstr>THE END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five themes of geography</dc:title>
  <dc:creator>76663</dc:creator>
  <cp:lastModifiedBy>Andy</cp:lastModifiedBy>
  <cp:revision>50</cp:revision>
  <dcterms:created xsi:type="dcterms:W3CDTF">2011-09-22T14:58:43Z</dcterms:created>
  <dcterms:modified xsi:type="dcterms:W3CDTF">2011-09-26T03:20:51Z</dcterms:modified>
</cp:coreProperties>
</file>