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06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7E1D812-C1C2-41DC-805F-1EFFBFFD7540}" type="datetimeFigureOut">
              <a:rPr lang="en-US" smtClean="0"/>
              <a:pPr/>
              <a:t>9/20/2011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056138-B90A-4963-8A58-5CC152A4B5A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7E1D812-C1C2-41DC-805F-1EFFBFFD7540}" type="datetimeFigureOut">
              <a:rPr lang="en-US" smtClean="0"/>
              <a:pPr/>
              <a:t>9/20/2011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056138-B90A-4963-8A58-5CC152A4B5A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7E1D812-C1C2-41DC-805F-1EFFBFFD7540}" type="datetimeFigureOut">
              <a:rPr lang="en-US" smtClean="0"/>
              <a:pPr/>
              <a:t>9/20/2011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056138-B90A-4963-8A58-5CC152A4B5A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7E1D812-C1C2-41DC-805F-1EFFBFFD7540}" type="datetimeFigureOut">
              <a:rPr lang="en-US" smtClean="0"/>
              <a:pPr/>
              <a:t>9/20/2011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056138-B90A-4963-8A58-5CC152A4B5A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7E1D812-C1C2-41DC-805F-1EFFBFFD7540}" type="datetimeFigureOut">
              <a:rPr lang="en-US" smtClean="0"/>
              <a:pPr/>
              <a:t>9/20/2011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056138-B90A-4963-8A58-5CC152A4B5A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7E1D812-C1C2-41DC-805F-1EFFBFFD7540}" type="datetimeFigureOut">
              <a:rPr lang="en-US" smtClean="0"/>
              <a:pPr/>
              <a:t>9/20/2011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056138-B90A-4963-8A58-5CC152A4B5A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7E1D812-C1C2-41DC-805F-1EFFBFFD7540}" type="datetimeFigureOut">
              <a:rPr lang="en-US" smtClean="0"/>
              <a:pPr/>
              <a:t>9/20/2011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F056138-B90A-4963-8A58-5CC152A4B5A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7E1D812-C1C2-41DC-805F-1EFFBFFD7540}" type="datetimeFigureOut">
              <a:rPr lang="en-US" smtClean="0"/>
              <a:pPr/>
              <a:t>9/20/2011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F056138-B90A-4963-8A58-5CC152A4B5A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E1D812-C1C2-41DC-805F-1EFFBFFD7540}" type="datetimeFigureOut">
              <a:rPr lang="en-US" smtClean="0"/>
              <a:pPr/>
              <a:t>9/20/2011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F056138-B90A-4963-8A58-5CC152A4B5A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7E1D812-C1C2-41DC-805F-1EFFBFFD7540}" type="datetimeFigureOut">
              <a:rPr lang="en-US" smtClean="0"/>
              <a:pPr/>
              <a:t>9/20/2011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056138-B90A-4963-8A58-5CC152A4B5A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7E1D812-C1C2-41DC-805F-1EFFBFFD7540}" type="datetimeFigureOut">
              <a:rPr lang="en-US" smtClean="0"/>
              <a:pPr/>
              <a:t>9/20/2011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056138-B90A-4963-8A58-5CC152A4B5A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E1D812-C1C2-41DC-805F-1EFFBFFD7540}" type="datetimeFigureOut">
              <a:rPr lang="en-US" smtClean="0"/>
              <a:pPr/>
              <a:t>9/20/2011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056138-B90A-4963-8A58-5CC152A4B5A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800" dirty="0" err="1" smtClean="0">
                <a:solidFill>
                  <a:srgbClr val="FF0000"/>
                </a:solidFill>
              </a:rPr>
              <a:t>Webquest</a:t>
            </a:r>
            <a:r>
              <a:rPr lang="en-US" sz="4800" dirty="0" smtClean="0">
                <a:solidFill>
                  <a:srgbClr val="FF0000"/>
                </a:solidFill>
              </a:rPr>
              <a:t> Presentation</a:t>
            </a:r>
            <a:endParaRPr lang="en-US" sz="4800" dirty="0">
              <a:solidFill>
                <a:srgbClr val="FF0000"/>
              </a:solidFill>
            </a:endParaRPr>
          </a:p>
        </p:txBody>
      </p:sp>
      <p:sp>
        <p:nvSpPr>
          <p:cNvPr id="3" name="Subtitle 2"/>
          <p:cNvSpPr>
            <a:spLocks noGrp="1"/>
          </p:cNvSpPr>
          <p:nvPr>
            <p:ph type="subTitle" idx="1"/>
          </p:nvPr>
        </p:nvSpPr>
        <p:spPr/>
        <p:txBody>
          <a:bodyPr/>
          <a:lstStyle/>
          <a:p>
            <a:r>
              <a:rPr lang="en-US" dirty="0" smtClean="0">
                <a:solidFill>
                  <a:srgbClr val="FF0000"/>
                </a:solidFill>
              </a:rPr>
              <a:t>By: Kati </a:t>
            </a:r>
            <a:r>
              <a:rPr lang="en-US" dirty="0" err="1" smtClean="0">
                <a:solidFill>
                  <a:srgbClr val="FF0000"/>
                </a:solidFill>
              </a:rPr>
              <a:t>Michelotti</a:t>
            </a:r>
            <a:endParaRPr lang="en-US" dirty="0">
              <a:solidFill>
                <a:srgbClr val="FF0000"/>
              </a:solidFill>
            </a:endParaRPr>
          </a:p>
        </p:txBody>
      </p:sp>
      <p:pic>
        <p:nvPicPr>
          <p:cNvPr id="1026" name="Picture 2"/>
          <p:cNvPicPr>
            <a:picLocks noChangeAspect="1" noChangeArrowheads="1"/>
          </p:cNvPicPr>
          <p:nvPr/>
        </p:nvPicPr>
        <p:blipFill>
          <a:blip r:embed="rId2" cstate="print"/>
          <a:srcRect/>
          <a:stretch>
            <a:fillRect/>
          </a:stretch>
        </p:blipFill>
        <p:spPr bwMode="auto">
          <a:xfrm>
            <a:off x="0" y="0"/>
            <a:ext cx="3676650" cy="2448649"/>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0" y="5114925"/>
            <a:ext cx="2619375" cy="1743075"/>
          </a:xfrm>
          <a:prstGeom prst="rect">
            <a:avLst/>
          </a:prstGeom>
          <a:noFill/>
          <a:ln w="9525">
            <a:noFill/>
            <a:miter lim="800000"/>
            <a:headEnd/>
            <a:tailEnd/>
          </a:ln>
        </p:spPr>
      </p:pic>
      <p:pic>
        <p:nvPicPr>
          <p:cNvPr id="1028" name="Picture 4"/>
          <p:cNvPicPr>
            <a:picLocks noChangeAspect="1" noChangeArrowheads="1"/>
          </p:cNvPicPr>
          <p:nvPr/>
        </p:nvPicPr>
        <p:blipFill>
          <a:blip r:embed="rId4" cstate="print"/>
          <a:srcRect/>
          <a:stretch>
            <a:fillRect/>
          </a:stretch>
        </p:blipFill>
        <p:spPr bwMode="auto">
          <a:xfrm>
            <a:off x="6335460" y="3352800"/>
            <a:ext cx="2808540" cy="3005138"/>
          </a:xfrm>
          <a:prstGeom prst="rect">
            <a:avLst/>
          </a:prstGeom>
          <a:noFill/>
          <a:ln w="9525">
            <a:noFill/>
            <a:miter lim="800000"/>
            <a:headEnd/>
            <a:tailEnd/>
          </a:ln>
        </p:spPr>
      </p:pic>
      <p:pic>
        <p:nvPicPr>
          <p:cNvPr id="1029" name="Picture 5"/>
          <p:cNvPicPr>
            <a:picLocks noChangeAspect="1" noChangeArrowheads="1"/>
          </p:cNvPicPr>
          <p:nvPr/>
        </p:nvPicPr>
        <p:blipFill>
          <a:blip r:embed="rId5" cstate="print"/>
          <a:srcRect/>
          <a:stretch>
            <a:fillRect/>
          </a:stretch>
        </p:blipFill>
        <p:spPr bwMode="auto">
          <a:xfrm>
            <a:off x="6877050" y="0"/>
            <a:ext cx="2266950" cy="20193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Iraq’s side of story</a:t>
            </a:r>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America’s side of story</a:t>
            </a:r>
            <a:endParaRPr lang="en-US" dirty="0"/>
          </a:p>
        </p:txBody>
      </p:sp>
      <p:sp>
        <p:nvSpPr>
          <p:cNvPr id="3" name="Content Placeholder 2"/>
          <p:cNvSpPr>
            <a:spLocks noGrp="1"/>
          </p:cNvSpPr>
          <p:nvPr>
            <p:ph idx="1"/>
          </p:nvPr>
        </p:nvSpPr>
        <p:spPr/>
        <p:txBody>
          <a:bodyPr>
            <a:normAutofit/>
          </a:bodyPr>
          <a:lstStyle/>
          <a:p>
            <a:r>
              <a:rPr lang="en-US" sz="2000" dirty="0" smtClean="0"/>
              <a:t>In our minds we all were very heartbroken at the event of 9-11 but that gave us no right to start a huge war that was misunderstood. It turns out that Al Qaeda were the ones who attacked us on 9-11. We had thought that Iraq had all the weapons of mass destruction and that they were in connection with Al Qaeda. When our media is presenting the world with what is happening, the tend to always use the ugly side of Iraq to make us look better as people; otherwise known as a propaganda. No matter what happened, the tragic event will always be in our hearts. </a:t>
            </a:r>
            <a:endParaRPr lang="en-US"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Citation</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TotalTime>
  <Words>131</Words>
  <Application>Microsoft Office PowerPoint</Application>
  <PresentationFormat>On-screen Show (4:3)</PresentationFormat>
  <Paragraphs>6</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Webquest Presentation</vt:lpstr>
      <vt:lpstr>Iraq’s side of story</vt:lpstr>
      <vt:lpstr>America’s side of story</vt:lpstr>
      <vt:lpstr>Citation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Webquest Presentation</dc:title>
  <dc:creator>JM Laptop</dc:creator>
  <cp:lastModifiedBy>97814</cp:lastModifiedBy>
  <cp:revision>5</cp:revision>
  <dcterms:created xsi:type="dcterms:W3CDTF">2011-09-18T02:56:05Z</dcterms:created>
  <dcterms:modified xsi:type="dcterms:W3CDTF">2011-09-20T16:22:11Z</dcterms:modified>
</cp:coreProperties>
</file>