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74" r:id="rId1"/>
  </p:sldMasterIdLst>
  <p:notesMasterIdLst>
    <p:notesMasterId r:id="rId8"/>
  </p:notesMasterIdLst>
  <p:sldIdLst>
    <p:sldId id="256" r:id="rId2"/>
    <p:sldId id="258" r:id="rId3"/>
    <p:sldId id="259" r:id="rId4"/>
    <p:sldId id="264" r:id="rId5"/>
    <p:sldId id="260" r:id="rId6"/>
    <p:sldId id="261" r:id="rId7"/>
  </p:sldIdLst>
  <p:sldSz cx="10058400" cy="7772400"/>
  <p:notesSz cx="7772400" cy="10058400"/>
  <p:defaultTextStyle>
    <a:defPPr>
      <a:defRPr lang="en-GB"/>
    </a:defPPr>
    <a:lvl1pPr algn="l" defTabSz="454025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1pPr>
    <a:lvl2pPr marL="425450" indent="-212725" algn="l" defTabSz="454025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2pPr>
    <a:lvl3pPr marL="641350" indent="-211138" algn="l" defTabSz="454025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3pPr>
    <a:lvl4pPr marL="857250" indent="-209550" algn="l" defTabSz="454025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4pPr>
    <a:lvl5pPr marL="1073150" indent="-212725" algn="l" defTabSz="454025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ids" initials="K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</p:showPr>
  <p:clrMru>
    <a:srgbClr val="FFFFFF"/>
    <a:srgbClr val="2DF3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059" autoAdjust="0"/>
    <p:restoredTop sz="94660"/>
  </p:normalViewPr>
  <p:slideViewPr>
    <p:cSldViewPr>
      <p:cViewPr>
        <p:scale>
          <a:sx n="60" d="100"/>
          <a:sy n="60" d="100"/>
        </p:scale>
        <p:origin x="-1398" y="-51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09-25T17:20:01.347" idx="1">
    <p:pos x="10" y="10"/>
    <p:text/>
  </p:cm>
  <p:cm authorId="0" dt="2011-09-25T17:20:02.827" idx="2">
    <p:pos x="6286" y="4861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457093">
              <a:buFont typeface="Wingdings" charset="2"/>
              <a:buNone/>
              <a:defRPr/>
            </a:pPr>
            <a:endParaRPr lang="en-US" dirty="0">
              <a:ea typeface="MS Gothic" charset="-128"/>
            </a:endParaRPr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772400" cy="10058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defTabSz="457093">
              <a:buFont typeface="Wingdings" charset="2"/>
              <a:buNone/>
              <a:defRPr/>
            </a:pPr>
            <a:endParaRPr lang="en-US" dirty="0">
              <a:ea typeface="MS Gothic" charset="-128"/>
            </a:endParaRP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sldImg"/>
          </p:nvPr>
        </p:nvSpPr>
        <p:spPr bwMode="auto">
          <a:xfrm>
            <a:off x="1631950" y="965200"/>
            <a:ext cx="4502150" cy="3478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1201738" y="4784725"/>
            <a:ext cx="5368925" cy="3859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402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5402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5402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5402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5402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4663" algn="l" defTabSz="9138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597" algn="l" defTabSz="9138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529" algn="l" defTabSz="9138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462" algn="l" defTabSz="91386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Rectangle 2"/>
          <p:cNvSpPr>
            <a:spLocks noChangeArrowheads="1"/>
          </p:cNvSpPr>
          <p:nvPr>
            <p:ph type="body"/>
          </p:nvPr>
        </p:nvSpPr>
        <p:spPr>
          <a:xfrm>
            <a:off x="1201738" y="4784725"/>
            <a:ext cx="5370512" cy="3862388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1" name="Rectangle 2"/>
          <p:cNvSpPr>
            <a:spLocks noChangeArrowheads="1"/>
          </p:cNvSpPr>
          <p:nvPr>
            <p:ph type="body"/>
          </p:nvPr>
        </p:nvSpPr>
        <p:spPr>
          <a:xfrm>
            <a:off x="1201738" y="4784725"/>
            <a:ext cx="5370512" cy="3862388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5" name="Rectangle 2"/>
          <p:cNvSpPr>
            <a:spLocks noChangeArrowheads="1"/>
          </p:cNvSpPr>
          <p:nvPr>
            <p:ph type="body"/>
          </p:nvPr>
        </p:nvSpPr>
        <p:spPr>
          <a:xfrm>
            <a:off x="1201738" y="4784725"/>
            <a:ext cx="5370512" cy="3862388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79" name="Rectangle 2"/>
          <p:cNvSpPr>
            <a:spLocks noChangeArrowheads="1"/>
          </p:cNvSpPr>
          <p:nvPr>
            <p:ph type="body"/>
          </p:nvPr>
        </p:nvSpPr>
        <p:spPr>
          <a:xfrm>
            <a:off x="1201738" y="4784725"/>
            <a:ext cx="5370512" cy="3862388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3" name="Rectangle 2"/>
          <p:cNvSpPr>
            <a:spLocks noChangeArrowheads="1"/>
          </p:cNvSpPr>
          <p:nvPr>
            <p:ph type="body"/>
          </p:nvPr>
        </p:nvSpPr>
        <p:spPr>
          <a:xfrm>
            <a:off x="1201738" y="4784725"/>
            <a:ext cx="5370512" cy="3862388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1349375" y="965200"/>
            <a:ext cx="5072063" cy="34813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7" name="Rectangle 2"/>
          <p:cNvSpPr>
            <a:spLocks noChangeArrowheads="1"/>
          </p:cNvSpPr>
          <p:nvPr>
            <p:ph type="body"/>
          </p:nvPr>
        </p:nvSpPr>
        <p:spPr>
          <a:xfrm>
            <a:off x="1201738" y="4784725"/>
            <a:ext cx="5370512" cy="3862388"/>
          </a:xfrm>
          <a:noFill/>
          <a:ln/>
        </p:spPr>
        <p:txBody>
          <a:bodyPr wrap="none" anchor="ctr"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2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86740" y="1554480"/>
            <a:ext cx="8636813" cy="2072640"/>
          </a:xfrm>
          <a:ln>
            <a:noFill/>
          </a:ln>
        </p:spPr>
        <p:txBody>
          <a:bodyPr tIns="0" rIns="20376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86740" y="3659007"/>
            <a:ext cx="8640166" cy="1986280"/>
          </a:xfrm>
        </p:spPr>
        <p:txBody>
          <a:bodyPr lIns="0" rIns="20376"/>
          <a:lstStyle>
            <a:lvl1pPr marL="0" marR="50941" indent="0" algn="r">
              <a:buNone/>
              <a:defRPr>
                <a:solidFill>
                  <a:schemeClr val="tx1"/>
                </a:solidFill>
              </a:defRPr>
            </a:lvl1pPr>
            <a:lvl2pPr marL="509412" indent="0" algn="ctr">
              <a:buNone/>
            </a:lvl2pPr>
            <a:lvl3pPr marL="1018824" indent="0" algn="ctr">
              <a:buNone/>
            </a:lvl3pPr>
            <a:lvl4pPr marL="1528237" indent="0" algn="ctr">
              <a:buNone/>
            </a:lvl4pPr>
            <a:lvl5pPr marL="2037649" indent="0" algn="ctr">
              <a:buNone/>
            </a:lvl5pPr>
            <a:lvl6pPr marL="2547061" indent="0" algn="ctr">
              <a:buNone/>
            </a:lvl6pPr>
            <a:lvl7pPr marL="3056473" indent="0" algn="ctr">
              <a:buNone/>
            </a:lvl7pPr>
            <a:lvl8pPr marL="3565886" indent="0" algn="ctr">
              <a:buNone/>
            </a:lvl8pPr>
            <a:lvl9pPr marL="4075298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FB8D6-A483-4D50-8DCE-CF086A4A51EB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FF66D-0CAE-4D54-8746-087D759D89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trips dir="ru"/>
    <p:sndAc>
      <p:stSnd>
        <p:snd r:embed="rId1" name="laser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3D7D9-1672-4BFF-989C-FD99B540FECB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B760D-D524-47B5-89C3-E98CF7A8D5D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trips dir="ru"/>
    <p:sndAc>
      <p:stSnd>
        <p:snd r:embed="rId1" name="laser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0" y="1036322"/>
            <a:ext cx="2263140" cy="59066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1036322"/>
            <a:ext cx="6621780" cy="59066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9BF91-98EB-48F4-977A-955A283C2A92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8EA7F-44F6-4880-BD06-84A1F6FE10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trips dir="ru"/>
    <p:sndAc>
      <p:stSnd>
        <p:snd r:embed="rId1" name="laser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780" y="719138"/>
            <a:ext cx="8585200" cy="12938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med" advTm="4096">
    <p:strips dir="ru"/>
    <p:sndAc>
      <p:stSnd>
        <p:snd r:embed="rId1" name="laser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8B2A6-1F01-4540-8EDB-24491F942875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E5C15-CDBE-4844-AAF9-E725BB5D7E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trips dir="ru"/>
    <p:sndAc>
      <p:stSnd>
        <p:snd r:embed="rId1" name="laser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3387" y="1492301"/>
            <a:ext cx="8549640" cy="1544117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3387" y="3065286"/>
            <a:ext cx="8549640" cy="1711007"/>
          </a:xfrm>
        </p:spPr>
        <p:txBody>
          <a:bodyPr lIns="50941" rIns="50941"/>
          <a:lstStyle>
            <a:lvl1pPr marL="0" indent="0">
              <a:buNone/>
              <a:defRPr sz="25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68F5F-4827-429D-831B-8F65C695B13D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61F24-1ABB-4044-9000-6740785C4AF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trips dir="ru"/>
    <p:sndAc>
      <p:stSnd>
        <p:snd r:embed="rId1" name="laser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97966"/>
            <a:ext cx="905256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176096"/>
            <a:ext cx="4442460" cy="5026152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20" y="2176096"/>
            <a:ext cx="4442460" cy="5026152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8AB07-2A35-4853-B3CF-C39B37FF9F81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EB68F-AE77-4615-B4EE-5586AA7839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trips dir="ru"/>
    <p:sndAc>
      <p:stSnd>
        <p:snd r:embed="rId1" name="laser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97966"/>
            <a:ext cx="905256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102614"/>
            <a:ext cx="4444207" cy="747266"/>
          </a:xfrm>
        </p:spPr>
        <p:txBody>
          <a:bodyPr lIns="50941" tIns="0" rIns="50941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109528" y="2107725"/>
            <a:ext cx="4445953" cy="742155"/>
          </a:xfrm>
        </p:spPr>
        <p:txBody>
          <a:bodyPr lIns="50941" tIns="0" rIns="50941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02920" y="2849880"/>
            <a:ext cx="4444207" cy="4358483"/>
          </a:xfrm>
        </p:spPr>
        <p:txBody>
          <a:bodyPr tIns="0"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28" y="2849880"/>
            <a:ext cx="4445953" cy="4358483"/>
          </a:xfrm>
        </p:spPr>
        <p:txBody>
          <a:bodyPr tIns="0"/>
          <a:lstStyle>
            <a:lvl1pPr>
              <a:defRPr sz="25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8CD66-63EB-4A47-B882-43ECA8509855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E9AAA-676F-40EB-AEFF-3C0EE24735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trips dir="ru"/>
    <p:sndAc>
      <p:stSnd>
        <p:snd r:embed="rId1" name="laser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797966"/>
            <a:ext cx="9136380" cy="12954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216BE-B572-4C95-874D-1A6151910274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1BD33-7D1E-44A1-A135-06F21DA56BD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trips dir="ru"/>
    <p:sndAc>
      <p:stSnd>
        <p:snd r:embed="rId1" name="laser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064F2-0B52-41BF-8B84-4B6F82FA1442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8503E2-9BAA-4986-80FF-04EF400F79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trips dir="ru"/>
    <p:sndAc>
      <p:stSnd>
        <p:snd r:embed="rId1" name="laser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380" y="582932"/>
            <a:ext cx="3017520" cy="131699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54380" y="1899920"/>
            <a:ext cx="3017520" cy="5181600"/>
          </a:xfrm>
        </p:spPr>
        <p:txBody>
          <a:bodyPr lIns="20376" rIns="20376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932555" y="1899920"/>
            <a:ext cx="5622925" cy="51816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B24DD-1D45-4E0F-8232-6F56FB52B6D5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A93F4-3464-425C-91AD-51216B889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trips dir="ru"/>
    <p:sndAc>
      <p:stSnd>
        <p:snd r:embed="rId1" name="laser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482975" y="1255713"/>
            <a:ext cx="5783263" cy="4664075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455454" hangingPunct="1">
              <a:defRPr/>
            </a:pPr>
            <a:endParaRPr lang="en-US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804275" y="6073775"/>
            <a:ext cx="171450" cy="176213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882" tIns="50941" rIns="101882" bIns="50941" anchor="ctr"/>
          <a:lstStyle/>
          <a:p>
            <a:pPr algn="ctr" defTabSz="455454" hangingPunct="1">
              <a:defRPr/>
            </a:pPr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11113" y="6592888"/>
            <a:ext cx="10080626" cy="117951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1882" tIns="50941" rIns="101882" bIns="50941"/>
          <a:lstStyle/>
          <a:p>
            <a:pPr defTabSz="455454" hangingPunct="1"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819650" y="7048500"/>
            <a:ext cx="5238750" cy="723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1882" tIns="50941" rIns="101882" bIns="50941"/>
          <a:lstStyle/>
          <a:p>
            <a:pPr defTabSz="455454" hangingPunct="1"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" y="1333929"/>
            <a:ext cx="2434133" cy="1793637"/>
          </a:xfrm>
        </p:spPr>
        <p:txBody>
          <a:bodyPr lIns="50941" rIns="50941" bIns="50941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0560" y="3205956"/>
            <a:ext cx="2430780" cy="2469896"/>
          </a:xfrm>
        </p:spPr>
        <p:txBody>
          <a:bodyPr lIns="71318" rIns="50941"/>
          <a:lstStyle>
            <a:lvl1pPr marL="0" indent="0" algn="l">
              <a:spcBef>
                <a:spcPts val="279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834372" y="1359453"/>
            <a:ext cx="5079492" cy="4456176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6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CC2BA-4AFE-4E18-A707-9BD69092CD56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885238" y="7204075"/>
            <a:ext cx="669925" cy="4143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BC6CF6-91FB-4F60-93ED-48DE7FC8B1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strips dir="ru"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1113" y="-7938"/>
            <a:ext cx="10080626" cy="11795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1882" tIns="50941" rIns="101882" bIns="50941"/>
          <a:lstStyle/>
          <a:p>
            <a:pPr defTabSz="455454" hangingPunct="1"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819650" y="-7938"/>
            <a:ext cx="5238750" cy="7239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1882" tIns="50941" rIns="101882" bIns="50941"/>
          <a:lstStyle/>
          <a:p>
            <a:pPr defTabSz="455454" hangingPunct="1"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503238" y="798513"/>
            <a:ext cx="90519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50941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503238" y="2193925"/>
            <a:ext cx="9051925" cy="497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1882" tIns="50941" rIns="101882" bIns="50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503238" y="7204075"/>
            <a:ext cx="2346325" cy="414338"/>
          </a:xfrm>
          <a:prstGeom prst="rect">
            <a:avLst/>
          </a:prstGeom>
        </p:spPr>
        <p:txBody>
          <a:bodyPr vert="horz" lIns="0" tIns="0" rIns="0" bIns="0" anchor="b"/>
          <a:lstStyle>
            <a:lvl1pPr algn="l" defTabSz="455454" eaLnBrk="1" latinLnBrk="0" hangingPunct="1">
              <a:defRPr kumimoji="0" sz="13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D8E4237-4F0F-47CE-9B74-59F848F9157E}" type="datetimeFigureOut">
              <a:rPr lang="en-US"/>
              <a:pPr>
                <a:defRPr/>
              </a:pPr>
              <a:t>9/27/2011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933700" y="7204075"/>
            <a:ext cx="3687763" cy="414338"/>
          </a:xfrm>
          <a:prstGeom prst="rect">
            <a:avLst/>
          </a:prstGeom>
        </p:spPr>
        <p:txBody>
          <a:bodyPr vert="horz" lIns="0" tIns="0" rIns="0" bIns="0" anchor="b"/>
          <a:lstStyle>
            <a:lvl1pPr algn="l" defTabSz="455454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716963" y="7204075"/>
            <a:ext cx="838200" cy="414338"/>
          </a:xfrm>
          <a:prstGeom prst="rect">
            <a:avLst/>
          </a:prstGeom>
        </p:spPr>
        <p:txBody>
          <a:bodyPr vert="horz" lIns="0" tIns="0" rIns="0" bIns="0" anchor="b"/>
          <a:lstStyle>
            <a:lvl1pPr algn="r" defTabSz="455454" eaLnBrk="1" latinLnBrk="0" hangingPunct="1">
              <a:defRPr kumimoji="0" sz="1300" smtClean="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11A3B0C-0CB8-4B51-8084-18063567D0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20638" y="230188"/>
            <a:ext cx="10098088" cy="735012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5454">
                <a:defRPr/>
              </a:pPr>
              <a:endParaRPr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455454">
                <a:defRPr/>
              </a:pPr>
              <a:endParaRPr lang="en-US"/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</p:sldLayoutIdLst>
  <p:transition spd="med">
    <p:strips dir="ru"/>
    <p:sndAc>
      <p:stSnd>
        <p:snd r:embed="rId14" name="laser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56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6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6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6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6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600">
          <a:solidFill>
            <a:schemeClr val="tx2"/>
          </a:solidFill>
          <a:latin typeface="Calibri" pitchFamily="34" charset="0"/>
        </a:defRPr>
      </a:lvl9pPr>
    </p:titleStyle>
    <p:bodyStyle>
      <a:lvl1pPr marL="304800" indent="-30480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2788" indent="-2746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7588" indent="-2746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3975" indent="-233363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8775" indent="-233363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5767" indent="-234330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9531" indent="-20376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45179" indent="-203765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50826" indent="-203765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Public\Music\Sample%20Music\I%20Guess%20You're%20Right.wma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audio" Target="../media/audio3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ublic\Music\Sample%20Music\I%20Guess%20You're%20Right.wma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audio" Target="../media/audio4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ublic\Music\Sample%20Music\I%20Guess%20You're%20Right.wma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audio" Target="../media/audio4.wav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ublic\Music\Sample%20Music\I%20Guess%20You're%20Right.wma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ublic\Music\Sample%20Music\I%20Guess%20You're%20Right.wma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audio" Target="../media/audio4.wav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ublic\Music\Sample%20Music\I%20Guess%20You're%20Right.wma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8545513" cy="1135063"/>
          </a:xfrm>
        </p:spPr>
        <p:txBody>
          <a:bodyPr/>
          <a:lstStyle/>
          <a:p>
            <a:pPr>
              <a:lnSpc>
                <a:spcPct val="93000"/>
              </a:lnSpc>
              <a:tabLst>
                <a:tab pos="0" algn="l"/>
                <a:tab pos="95250" algn="l"/>
                <a:tab pos="552450" algn="l"/>
                <a:tab pos="1009650" algn="l"/>
                <a:tab pos="1466850" algn="l"/>
                <a:tab pos="1924050" algn="l"/>
                <a:tab pos="2381250" algn="l"/>
                <a:tab pos="2838450" algn="l"/>
                <a:tab pos="3295650" algn="l"/>
                <a:tab pos="3752850" algn="l"/>
                <a:tab pos="4210050" algn="l"/>
                <a:tab pos="4665663" algn="l"/>
                <a:tab pos="5122863" algn="l"/>
                <a:tab pos="5580063" algn="l"/>
                <a:tab pos="6037263" algn="l"/>
                <a:tab pos="6494463" algn="l"/>
                <a:tab pos="6950075" algn="l"/>
                <a:tab pos="7407275" algn="l"/>
                <a:tab pos="7864475" algn="l"/>
                <a:tab pos="8321675" algn="l"/>
                <a:tab pos="8778875" algn="l"/>
              </a:tabLst>
            </a:pPr>
            <a:r>
              <a:rPr lang="en-GB" smtClean="0"/>
              <a:t>Take a trip around the world!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6705600"/>
            <a:ext cx="8401050" cy="481013"/>
          </a:xfrm>
          <a:noFill/>
        </p:spPr>
        <p:txBody>
          <a:bodyPr lIns="0" tIns="0" rIns="0" bIns="0" anchor="ctr"/>
          <a:lstStyle/>
          <a:p>
            <a:pPr marL="0" indent="0" algn="ctr">
              <a:buClr>
                <a:srgbClr val="000000"/>
              </a:buClr>
              <a:buSzPct val="45000"/>
              <a:buFont typeface="Wingdings 2" pitchFamily="18" charset="2"/>
              <a:buNone/>
            </a:pPr>
            <a:r>
              <a:rPr lang="en-US" smtClean="0">
                <a:solidFill>
                  <a:srgbClr val="99284C"/>
                </a:solidFill>
              </a:rPr>
              <a:t>Tropical beach in Hawaii</a:t>
            </a:r>
          </a:p>
        </p:txBody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2874963" y="817563"/>
            <a:ext cx="52578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46" tIns="44975" rIns="89946" bIns="44975"/>
          <a:lstStyle/>
          <a:p>
            <a:pPr>
              <a:lnSpc>
                <a:spcPct val="93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3332163" y="4017963"/>
            <a:ext cx="3429000" cy="685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1388" tIns="45693" rIns="91388" bIns="45693" anchor="ctr"/>
          <a:lstStyle/>
          <a:p>
            <a:endParaRPr lang="en-US"/>
          </a:p>
        </p:txBody>
      </p:sp>
      <p:sp>
        <p:nvSpPr>
          <p:cNvPr id="14342" name="Text Box 5"/>
          <p:cNvSpPr txBox="1">
            <a:spLocks noChangeArrowheads="1"/>
          </p:cNvSpPr>
          <p:nvPr/>
        </p:nvSpPr>
        <p:spPr bwMode="auto">
          <a:xfrm>
            <a:off x="3789363" y="2874963"/>
            <a:ext cx="2743200" cy="1033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1388" tIns="45693" rIns="91388" bIns="45693" anchor="ctr"/>
          <a:lstStyle/>
          <a:p>
            <a:endParaRPr lang="en-US"/>
          </a:p>
        </p:txBody>
      </p:sp>
      <p:sp>
        <p:nvSpPr>
          <p:cNvPr id="14343" name="Text Box 6"/>
          <p:cNvSpPr txBox="1">
            <a:spLocks noChangeArrowheads="1"/>
          </p:cNvSpPr>
          <p:nvPr/>
        </p:nvSpPr>
        <p:spPr bwMode="auto">
          <a:xfrm>
            <a:off x="5160963" y="3789363"/>
            <a:ext cx="180975" cy="347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1388" tIns="45693" rIns="91388" bIns="45693" anchor="ctr"/>
          <a:lstStyle/>
          <a:p>
            <a:endParaRPr lang="en-US"/>
          </a:p>
        </p:txBody>
      </p:sp>
      <p:sp>
        <p:nvSpPr>
          <p:cNvPr id="14344" name="Text Box 7"/>
          <p:cNvSpPr txBox="1">
            <a:spLocks noChangeArrowheads="1"/>
          </p:cNvSpPr>
          <p:nvPr/>
        </p:nvSpPr>
        <p:spPr bwMode="auto">
          <a:xfrm>
            <a:off x="4017963" y="3560763"/>
            <a:ext cx="3657600" cy="347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46" tIns="44975" rIns="89946" bIns="44975"/>
          <a:lstStyle/>
          <a:p>
            <a:pPr>
              <a:lnSpc>
                <a:spcPct val="93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1676400"/>
            <a:ext cx="8610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 Guess You're Right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4488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strips dir="ru"/>
    <p:sndAc>
      <p:stSnd>
        <p:snd r:embed="rId4" name="explode.wav"/>
      </p:stSnd>
    </p:sndAc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03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3" descr="hawaii-volcanoes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67107">
            <a:off x="587375" y="3859213"/>
            <a:ext cx="4318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838200" y="381000"/>
            <a:ext cx="3733800" cy="2971800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lIns="89946" tIns="44975" rIns="89946" bIns="44975"/>
          <a:lstStyle/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  <a:cs typeface="David" pitchFamily="34" charset="-79"/>
              </a:rPr>
              <a:t>Natural Resources: Pineapples, Papayas, Sugarcane, coffee beans, Coconuts, and Macadamia Nuts.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  <a:cs typeface="David" pitchFamily="34" charset="-79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  <a:cs typeface="David" pitchFamily="34" charset="-79"/>
              </a:rPr>
              <a:t>Agriculture: The crops are ginger, banana, onions, sweet potatoes, and many more.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  <a:cs typeface="David" pitchFamily="34" charset="-79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  <a:cs typeface="David" pitchFamily="34" charset="-79"/>
              </a:rPr>
              <a:t>Special Landmarks or Sites: Diamond Head, Aloha Tower, </a:t>
            </a:r>
          </a:p>
        </p:txBody>
      </p:sp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685800" y="914400"/>
            <a:ext cx="5029200" cy="6629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1388" tIns="45693" rIns="91388" bIns="45693" anchor="ctr"/>
          <a:lstStyle/>
          <a:p>
            <a:endParaRPr lang="en-US"/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1524000" y="609600"/>
            <a:ext cx="6629400" cy="57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1388" tIns="45693" rIns="91388" bIns="45693" anchor="ctr"/>
          <a:lstStyle/>
          <a:p>
            <a:endParaRPr lang="en-US"/>
          </a:p>
        </p:txBody>
      </p:sp>
      <p:sp>
        <p:nvSpPr>
          <p:cNvPr id="15366" name="Text Box 5"/>
          <p:cNvSpPr txBox="1">
            <a:spLocks noChangeArrowheads="1"/>
          </p:cNvSpPr>
          <p:nvPr/>
        </p:nvSpPr>
        <p:spPr bwMode="auto">
          <a:xfrm>
            <a:off x="685800" y="5486400"/>
            <a:ext cx="457200" cy="347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1388" tIns="45693" rIns="91388" bIns="45693" anchor="ctr"/>
          <a:lstStyle/>
          <a:p>
            <a:endParaRPr lang="en-US"/>
          </a:p>
        </p:txBody>
      </p:sp>
      <p:pic>
        <p:nvPicPr>
          <p:cNvPr id="15367" name="Picture 9" descr="honolulu-hawaii-beach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802698">
            <a:off x="5527675" y="330200"/>
            <a:ext cx="4502150" cy="286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Text Box 1"/>
          <p:cNvSpPr txBox="1">
            <a:spLocks noChangeArrowheads="1"/>
          </p:cNvSpPr>
          <p:nvPr/>
        </p:nvSpPr>
        <p:spPr bwMode="auto">
          <a:xfrm rot="-400822">
            <a:off x="5326063" y="4195763"/>
            <a:ext cx="4171950" cy="2730500"/>
          </a:xfrm>
          <a:prstGeom prst="rect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lIns="89946" tIns="44975" rIns="89946" bIns="44975"/>
          <a:lstStyle/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My Notes on :  </a:t>
            </a:r>
            <a:r>
              <a:rPr lang="en-GB" b="1" u="sng">
                <a:solidFill>
                  <a:srgbClr val="000000"/>
                </a:solidFill>
                <a:latin typeface="Curlz MT" pitchFamily="82" charset="0"/>
              </a:rPr>
              <a:t>Hawaii</a:t>
            </a:r>
            <a:r>
              <a:rPr lang="en-GB" u="sng">
                <a:solidFill>
                  <a:srgbClr val="000000"/>
                </a:solidFill>
                <a:latin typeface="Curlz MT" pitchFamily="82" charset="0"/>
              </a:rPr>
              <a:t>                                                                                                                                                                                                         </a:t>
            </a: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Location: Honolulu 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Geographic Features: Volcanoes, Mountains, beaches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Climate: It is always super warm and everyday is a perfect day to go to the beach.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</p:txBody>
      </p:sp>
      <p:pic>
        <p:nvPicPr>
          <p:cNvPr id="12" name="I Guess You're Right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536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  <p:sndAc>
      <p:stSnd>
        <p:snd r:embed="rId4" name="wind.wav"/>
      </p:stSnd>
    </p:sndAc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03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250px-Universal_Studios_Uniglobe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914474">
            <a:off x="614363" y="3321050"/>
            <a:ext cx="4179887" cy="379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1"/>
          <p:cNvSpPr txBox="1">
            <a:spLocks noChangeArrowheads="1"/>
          </p:cNvSpPr>
          <p:nvPr/>
        </p:nvSpPr>
        <p:spPr bwMode="auto">
          <a:xfrm rot="-690084">
            <a:off x="211138" y="431800"/>
            <a:ext cx="4592637" cy="2578100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lIns="89946" tIns="44975" rIns="89946" bIns="44975"/>
          <a:lstStyle/>
          <a:p>
            <a:pPr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My Notes on:  </a:t>
            </a:r>
            <a:r>
              <a:rPr lang="en-GB" b="1" u="sng">
                <a:solidFill>
                  <a:srgbClr val="000000"/>
                </a:solidFill>
                <a:latin typeface="Curlz MT" pitchFamily="82" charset="0"/>
              </a:rPr>
              <a:t>California</a:t>
            </a:r>
            <a:r>
              <a:rPr lang="en-GB" u="sng">
                <a:solidFill>
                  <a:srgbClr val="000000"/>
                </a:solidFill>
                <a:latin typeface="Curlz MT" pitchFamily="82" charset="0"/>
              </a:rPr>
              <a:t>                                                                        </a:t>
            </a:r>
          </a:p>
          <a:p>
            <a:pPr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Location: Los Angeles 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Geographic Features:   Beaches, small hills, Mainly </a:t>
            </a:r>
          </a:p>
          <a:p>
            <a:pPr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plains 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Climate: Hot and dry. The air is very polluted, however the citizens are trying to lower the pollution levels.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</p:txBody>
      </p:sp>
      <p:pic>
        <p:nvPicPr>
          <p:cNvPr id="16388" name="Picture 1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852713">
            <a:off x="6153150" y="369888"/>
            <a:ext cx="3352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1"/>
          <p:cNvSpPr txBox="1">
            <a:spLocks noChangeArrowheads="1"/>
          </p:cNvSpPr>
          <p:nvPr/>
        </p:nvSpPr>
        <p:spPr bwMode="auto">
          <a:xfrm rot="484001">
            <a:off x="5437188" y="3819525"/>
            <a:ext cx="4386262" cy="3663950"/>
          </a:xfrm>
          <a:prstGeom prst="rect">
            <a:avLst/>
          </a:pr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 lIns="89946" tIns="44975" rIns="89946" bIns="44975"/>
          <a:lstStyle/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Natural Resources: There are no natural resources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Agriculture: There is no agriculture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Special Landmarks or Sites: China Town, Hollywood sign, Hollywood Walk of Fame, Wilshire Blvd &amp; Mulholland Dr., and Universal Studios.</a:t>
            </a:r>
          </a:p>
          <a:p>
            <a:pPr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Interesting Opinion: I think Los Angeles is an amazing place and everywhere you go is super fun.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</p:txBody>
      </p:sp>
      <p:pic>
        <p:nvPicPr>
          <p:cNvPr id="7" name="I Guess You're Right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53600" y="304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  <p:sndAc>
      <p:stSnd>
        <p:snd r:embed="rId4" name="wind.wav"/>
      </p:stSnd>
    </p:sndAc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03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9" descr="canada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203422">
            <a:off x="457200" y="3700463"/>
            <a:ext cx="4876800" cy="365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1"/>
          <p:cNvSpPr txBox="1">
            <a:spLocks noChangeArrowheads="1"/>
          </p:cNvSpPr>
          <p:nvPr/>
        </p:nvSpPr>
        <p:spPr bwMode="auto">
          <a:xfrm rot="-542681">
            <a:off x="188913" y="358775"/>
            <a:ext cx="4791075" cy="2782888"/>
          </a:xfrm>
          <a:prstGeom prst="rect">
            <a:avLst/>
          </a:prstGeom>
          <a:solidFill>
            <a:srgbClr val="2DF32D"/>
          </a:solidFill>
          <a:ln w="9525">
            <a:noFill/>
            <a:round/>
            <a:headEnd/>
            <a:tailEnd/>
          </a:ln>
        </p:spPr>
        <p:txBody>
          <a:bodyPr lIns="89946" tIns="44975" rIns="89946" bIns="44975"/>
          <a:lstStyle/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My Notes on: </a:t>
            </a:r>
            <a:r>
              <a:rPr lang="en-GB" b="1" u="sng">
                <a:solidFill>
                  <a:srgbClr val="000000"/>
                </a:solidFill>
                <a:latin typeface="Curlz MT" pitchFamily="82" charset="0"/>
              </a:rPr>
              <a:t>Canada</a:t>
            </a:r>
            <a:endParaRPr lang="en-GB" b="1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Location: Ottawa      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Geographic Features: much of Canada is covered by forests and the Rocky Mountains.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Climate: </a:t>
            </a:r>
            <a:r>
              <a:rPr lang="en-GB">
                <a:solidFill>
                  <a:schemeClr val="tx1"/>
                </a:solidFill>
                <a:latin typeface="Curlz MT" pitchFamily="82" charset="0"/>
              </a:rPr>
              <a:t>Canada</a:t>
            </a:r>
            <a:r>
              <a:rPr lang="en-GB">
                <a:solidFill>
                  <a:srgbClr val="000000"/>
                </a:solidFill>
                <a:latin typeface="Curlz MT" pitchFamily="82" charset="0"/>
              </a:rPr>
              <a:t> is often Snowy and cold but in the summers it can reach over 35 degrees Celsius, 95 degrees Fahrenheit.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Felix Titling" pitchFamily="82" charset="0"/>
            </a:endParaRPr>
          </a:p>
        </p:txBody>
      </p:sp>
      <p:sp>
        <p:nvSpPr>
          <p:cNvPr id="17412" name="TextBox 7"/>
          <p:cNvSpPr txBox="1">
            <a:spLocks noChangeArrowheads="1"/>
          </p:cNvSpPr>
          <p:nvPr/>
        </p:nvSpPr>
        <p:spPr bwMode="auto">
          <a:xfrm rot="-1048534">
            <a:off x="6396038" y="4078288"/>
            <a:ext cx="3275012" cy="3078162"/>
          </a:xfrm>
          <a:prstGeom prst="rect">
            <a:avLst/>
          </a:prstGeom>
          <a:solidFill>
            <a:srgbClr val="2DF32D"/>
          </a:solidFill>
          <a:ln w="9525">
            <a:noFill/>
            <a:miter lim="800000"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Natural Resources: Energy, forests, minerals, and metals.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Agriculture: Corn, wheat, soybean, livestock, and swine.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Special Landmarks or Sites: Stanley Park, Big Nickel, and the Bay of Fundy are just a few of the many places to visit.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</p:txBody>
      </p:sp>
      <p:pic>
        <p:nvPicPr>
          <p:cNvPr id="17413" name="Picture 8" descr="canada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226400">
            <a:off x="5808663" y="279400"/>
            <a:ext cx="386556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 Guess You're Right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76800" y="3733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  <p:sndAc>
      <p:stSnd>
        <p:snd r:embed="rId4" name="wind.wav"/>
      </p:stSnd>
    </p:sndAc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03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360363" y="360363"/>
            <a:ext cx="9339262" cy="7053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46" tIns="44975" rIns="89946" bIns="44975"/>
          <a:lstStyle/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US">
              <a:solidFill>
                <a:srgbClr val="000000"/>
              </a:solidFill>
              <a:latin typeface="Felix Titling" pitchFamily="82" charset="0"/>
            </a:endParaRP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 rot="-1060642">
            <a:off x="385763" y="403225"/>
            <a:ext cx="3124200" cy="3030538"/>
          </a:xfrm>
          <a:prstGeom prst="rec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My Notes on: </a:t>
            </a:r>
            <a:r>
              <a:rPr lang="en-GB" b="1" u="sng">
                <a:solidFill>
                  <a:srgbClr val="000000"/>
                </a:solidFill>
                <a:latin typeface="Curlz MT" pitchFamily="82" charset="0"/>
              </a:rPr>
              <a:t>China</a:t>
            </a:r>
            <a:endParaRPr lang="en-GB" b="1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Location: Beijing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Geographic Features: Plateaus and mountains.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Climate: Bitter cold in the winter and unbearable heat in the summer.</a:t>
            </a:r>
          </a:p>
          <a:p>
            <a:pPr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US"/>
          </a:p>
        </p:txBody>
      </p:sp>
      <p:pic>
        <p:nvPicPr>
          <p:cNvPr id="18436" name="Picture 4" descr="china%20great%20wall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348275">
            <a:off x="5867400" y="457200"/>
            <a:ext cx="35052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Box 3"/>
          <p:cNvSpPr txBox="1">
            <a:spLocks noChangeArrowheads="1"/>
          </p:cNvSpPr>
          <p:nvPr/>
        </p:nvSpPr>
        <p:spPr bwMode="auto">
          <a:xfrm rot="-868371">
            <a:off x="6138863" y="3355975"/>
            <a:ext cx="3422650" cy="4389438"/>
          </a:xfrm>
          <a:prstGeom prst="rect">
            <a:avLst/>
          </a:prstGeom>
          <a:blipFill dpi="0" rotWithShape="1">
            <a:blip r:embed="rId5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Natural Resources: Coal, iron ore, petroleum, natural gas, and many more.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Agriculture: Rice, wheat, potatoes, peanuts, tea and many more.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Special Landmarks or Sites: The Great Wall of China, the Himalayan Mountains, the Yangtze River, and the Shanghai Temple are just a few of the sites to see in China. 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Interesting Opinion: China is so cool!</a:t>
            </a:r>
          </a:p>
          <a:p>
            <a:pPr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US"/>
          </a:p>
        </p:txBody>
      </p:sp>
      <p:pic>
        <p:nvPicPr>
          <p:cNvPr id="18438" name="Picture 5" descr="panda2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916277">
            <a:off x="685800" y="4038600"/>
            <a:ext cx="48577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 Guess You're Right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76800" y="3733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  <p:sndAc>
      <p:stSnd>
        <p:snd r:embed="rId4" name="wind.wav"/>
      </p:stSnd>
    </p:sndAc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03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Northern Lights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038602">
            <a:off x="4735513" y="536575"/>
            <a:ext cx="4605337" cy="285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2"/>
          <p:cNvSpPr txBox="1">
            <a:spLocks noChangeArrowheads="1"/>
          </p:cNvSpPr>
          <p:nvPr/>
        </p:nvSpPr>
        <p:spPr bwMode="auto">
          <a:xfrm rot="1317892">
            <a:off x="958850" y="439738"/>
            <a:ext cx="2509838" cy="2535237"/>
          </a:xfrm>
          <a:prstGeom prst="rect">
            <a:avLst/>
          </a:prstGeom>
          <a:blipFill dpi="0" rotWithShape="1">
            <a:blip r:embed="rId6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My Notes on: </a:t>
            </a:r>
            <a:r>
              <a:rPr lang="en-GB" b="1" u="sng">
                <a:solidFill>
                  <a:srgbClr val="000000"/>
                </a:solidFill>
                <a:latin typeface="Curlz MT" pitchFamily="82" charset="0"/>
              </a:rPr>
              <a:t>Alaska</a:t>
            </a:r>
            <a:endParaRPr lang="en-GB" b="1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Location: Juneau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Geographic Features: Mountains and forests.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Climate: Always cold</a:t>
            </a:r>
          </a:p>
        </p:txBody>
      </p:sp>
      <p:pic>
        <p:nvPicPr>
          <p:cNvPr id="19460" name="Picture 5" descr="composite_index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1635741">
            <a:off x="660400" y="3203575"/>
            <a:ext cx="4648200" cy="401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1"/>
          <p:cNvSpPr txBox="1">
            <a:spLocks noChangeArrowheads="1"/>
          </p:cNvSpPr>
          <p:nvPr/>
        </p:nvSpPr>
        <p:spPr bwMode="auto">
          <a:xfrm>
            <a:off x="228600" y="381000"/>
            <a:ext cx="9339263" cy="7026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9946" tIns="44975" rIns="89946" bIns="44975"/>
          <a:lstStyle/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Felix Titling" pitchFamily="82" charset="0"/>
            </a:endParaRPr>
          </a:p>
        </p:txBody>
      </p:sp>
      <p:sp>
        <p:nvSpPr>
          <p:cNvPr id="19462" name="TextBox 3"/>
          <p:cNvSpPr txBox="1">
            <a:spLocks noChangeArrowheads="1"/>
          </p:cNvSpPr>
          <p:nvPr/>
        </p:nvSpPr>
        <p:spPr bwMode="auto">
          <a:xfrm rot="1455682">
            <a:off x="6396038" y="3268663"/>
            <a:ext cx="2819400" cy="4660900"/>
          </a:xfrm>
          <a:prstGeom prst="rect">
            <a:avLst/>
          </a:prstGeom>
          <a:blipFill dpi="0" rotWithShape="1">
            <a:blip r:embed="rId6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lIns="91408" tIns="45704" rIns="91408" bIns="45704">
            <a:spAutoFit/>
          </a:bodyPr>
          <a:lstStyle/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Natural Resources: Mainly seafood.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Agriculture: no agriculture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Special Landmarks or Sites: Island National Monument, Native Brotherhood Hall, Aniakchak Crater, the Yukon River, the Whales of Glacier Bay National Park and Preserve, and Denali National Park.</a:t>
            </a: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GB">
              <a:solidFill>
                <a:srgbClr val="000000"/>
              </a:solidFill>
              <a:latin typeface="Curlz MT" pitchFamily="82" charset="0"/>
            </a:endParaRPr>
          </a:p>
          <a:p>
            <a:pPr>
              <a:lnSpc>
                <a:spcPct val="98000"/>
              </a:lnSpc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r>
              <a:rPr lang="en-GB">
                <a:solidFill>
                  <a:srgbClr val="000000"/>
                </a:solidFill>
                <a:latin typeface="Curlz MT" pitchFamily="82" charset="0"/>
              </a:rPr>
              <a:t>Interesting Opinion: Alaska is a very interesting state.</a:t>
            </a:r>
          </a:p>
          <a:p>
            <a:pPr>
              <a:tabLst>
                <a:tab pos="0" algn="l"/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7238" algn="l"/>
                <a:tab pos="5024438" algn="l"/>
                <a:tab pos="5481638" algn="l"/>
                <a:tab pos="5938838" algn="l"/>
                <a:tab pos="6396038" algn="l"/>
                <a:tab pos="6851650" algn="l"/>
                <a:tab pos="7308850" algn="l"/>
                <a:tab pos="7766050" algn="l"/>
                <a:tab pos="8223250" algn="l"/>
                <a:tab pos="8680450" algn="l"/>
                <a:tab pos="9136063" algn="l"/>
              </a:tabLst>
            </a:pPr>
            <a:endParaRPr lang="en-US"/>
          </a:p>
        </p:txBody>
      </p:sp>
      <p:pic>
        <p:nvPicPr>
          <p:cNvPr id="8" name="I Guess You're Right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" y="381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5000">
    <p:strips dir="ru"/>
    <p:sndAc>
      <p:stSnd>
        <p:snd r:embed="rId4" name="wind.wav"/>
      </p:stSnd>
    </p:sndAc>
  </p:transition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03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</TotalTime>
  <Words>472</Words>
  <Application>Microsoft Office PowerPoint</Application>
  <PresentationFormat>Custom</PresentationFormat>
  <Paragraphs>76</Paragraphs>
  <Slides>6</Slides>
  <Notes>6</Notes>
  <HiddenSlides>0</HiddenSlides>
  <MMClips>6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MS Gothic</vt:lpstr>
      <vt:lpstr>Wingdings</vt:lpstr>
      <vt:lpstr>Calibri</vt:lpstr>
      <vt:lpstr>Constantia</vt:lpstr>
      <vt:lpstr>Wingdings 2</vt:lpstr>
      <vt:lpstr>Times New Roman</vt:lpstr>
      <vt:lpstr>Curlz MT</vt:lpstr>
      <vt:lpstr>David</vt:lpstr>
      <vt:lpstr>Felix Titling</vt:lpstr>
      <vt:lpstr>Flow</vt:lpstr>
      <vt:lpstr>Take a trip around the world!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Take a trip around the world!</dc:title>
  <dc:creator>REISER, JASMINE</dc:creator>
  <cp:lastModifiedBy>85459</cp:lastModifiedBy>
  <cp:revision>51</cp:revision>
  <dcterms:modified xsi:type="dcterms:W3CDTF">2011-09-27T15:57:02Z</dcterms:modified>
</cp:coreProperties>
</file>