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Default Extension="wav" ContentType="audio/wav"/>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60" autoAdjust="0"/>
    <p:restoredTop sz="94627" autoAdjust="0"/>
  </p:normalViewPr>
  <p:slideViewPr>
    <p:cSldViewPr>
      <p:cViewPr varScale="1">
        <p:scale>
          <a:sx n="93" d="100"/>
          <a:sy n="93" d="100"/>
        </p:scale>
        <p:origin x="-100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912479-08A6-4F52-A2D9-CE53734B1FD3}" type="datetimeFigureOut">
              <a:rPr lang="en-US" smtClean="0"/>
              <a:pPr/>
              <a:t>9/26/2011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B4D41A-F88B-443A-A58D-C826860A1152}" type="slidenum">
              <a:rPr lang="en-US" smtClean="0"/>
              <a:pPr/>
              <a:t>‹#›</a:t>
            </a:fld>
            <a:endParaRPr lang="en-US"/>
          </a:p>
        </p:txBody>
      </p:sp>
    </p:spTree>
    <p:extLst>
      <p:ext uri="{BB962C8B-B14F-4D97-AF65-F5344CB8AC3E}">
        <p14:creationId xmlns:p14="http://schemas.microsoft.com/office/powerpoint/2010/main" xmlns="" val="736624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BB4D41A-F88B-443A-A58D-C826860A1152}"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99576B8-6214-48E9-ABF8-CE5D1EBF7DFB}" type="datetimeFigureOut">
              <a:rPr lang="en-US" smtClean="0"/>
              <a:pPr/>
              <a:t>9/26/2011</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FE8B45C-B28C-49B4-BA3C-3C724FE3F569}" type="slidenum">
              <a:rPr lang="en-US" smtClean="0"/>
              <a:pPr/>
              <a:t>‹#›</a:t>
            </a:fld>
            <a:endParaRPr lang="en-US" dirty="0"/>
          </a:p>
        </p:txBody>
      </p:sp>
    </p:spTree>
  </p:cSld>
  <p:clrMapOvr>
    <a:masterClrMapping/>
  </p:clrMapOvr>
  <p:transition advClick="0" advTm="1000">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FE8B45C-B28C-49B4-BA3C-3C724FE3F569}" type="slidenum">
              <a:rPr lang="en-US" smtClean="0"/>
              <a:pPr/>
              <a:t>‹#›</a:t>
            </a:fld>
            <a:endParaRPr lang="en-US" dirty="0"/>
          </a:p>
        </p:txBody>
      </p:sp>
    </p:spTree>
  </p:cSld>
  <p:clrMapOvr>
    <a:masterClrMapping/>
  </p:clrMapOvr>
  <p:transition advClick="0" advTm="1000">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FE8B45C-B28C-49B4-BA3C-3C724FE3F569}" type="slidenum">
              <a:rPr lang="en-US" smtClean="0"/>
              <a:pPr/>
              <a:t>‹#›</a:t>
            </a:fld>
            <a:endParaRPr lang="en-US" dirty="0"/>
          </a:p>
        </p:txBody>
      </p:sp>
    </p:spTree>
  </p:cSld>
  <p:clrMapOvr>
    <a:masterClrMapping/>
  </p:clrMapOvr>
  <p:transition advClick="0" advTm="1000">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FE8B45C-B28C-49B4-BA3C-3C724FE3F569}"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advClick="0" advTm="1000">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0FE8B45C-B28C-49B4-BA3C-3C724FE3F569}"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transition advClick="0" advTm="1000">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0FE8B45C-B28C-49B4-BA3C-3C724FE3F569}"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advClick="0" advTm="1000">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0FE8B45C-B28C-49B4-BA3C-3C724FE3F569}"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ransition advClick="0" advTm="1000">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0FE8B45C-B28C-49B4-BA3C-3C724FE3F569}"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advClick="0" advTm="1000">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99576B8-6214-48E9-ABF8-CE5D1EBF7DFB}" type="datetimeFigureOut">
              <a:rPr lang="en-US" smtClean="0"/>
              <a:pPr/>
              <a:t>9/26/2011</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0FE8B45C-B28C-49B4-BA3C-3C724FE3F569}" type="slidenum">
              <a:rPr lang="en-US" smtClean="0"/>
              <a:pPr/>
              <a:t>‹#›</a:t>
            </a:fld>
            <a:endParaRPr lang="en-US" dirty="0"/>
          </a:p>
        </p:txBody>
      </p:sp>
    </p:spTree>
  </p:cSld>
  <p:clrMapOvr>
    <a:masterClrMapping/>
  </p:clrMapOvr>
  <p:transition advClick="0" advTm="1000">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99576B8-6214-48E9-ABF8-CE5D1EBF7DFB}" type="datetimeFigureOut">
              <a:rPr lang="en-US" smtClean="0"/>
              <a:pPr/>
              <a:t>9/26/2011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0FE8B45C-B28C-49B4-BA3C-3C724FE3F569}"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ransition advClick="0" advTm="1000">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99576B8-6214-48E9-ABF8-CE5D1EBF7DFB}" type="datetimeFigureOut">
              <a:rPr lang="en-US" smtClean="0"/>
              <a:pPr/>
              <a:t>9/26/2011</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FE8B45C-B28C-49B4-BA3C-3C724FE3F569}"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transition advClick="0" advTm="1000">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99576B8-6214-48E9-ABF8-CE5D1EBF7DFB}" type="datetimeFigureOut">
              <a:rPr lang="en-US" smtClean="0"/>
              <a:pPr/>
              <a:t>9/26/2011</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FE8B45C-B28C-49B4-BA3C-3C724FE3F56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advClick="0" advTm="1000">
    <p:newsflash/>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openxmlformats.org/officeDocument/2006/relationships/tags" Target="../tags/tag1.xml"/><Relationship Id="rId5" Type="http://schemas.openxmlformats.org/officeDocument/2006/relationships/image" Target="../media/image2.png"/><Relationship Id="rId4" Type="http://schemas.microsoft.com/office/2007/relationships/media" Target="../media/media1.wav"/></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media10.wav"/><Relationship Id="rId5" Type="http://schemas.openxmlformats.org/officeDocument/2006/relationships/image" Target="../media/image2.png"/><Relationship Id="rId4" Type="http://schemas.microsoft.com/office/2007/relationships/media" Target="../media/media10.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1.wav"/><Relationship Id="rId1" Type="http://schemas.openxmlformats.org/officeDocument/2006/relationships/tags" Target="../tags/tag9.xml"/><Relationship Id="rId6" Type="http://schemas.microsoft.com/office/2007/relationships/media" Target="../media/media11.wav"/><Relationship Id="rId5" Type="http://schemas.openxmlformats.org/officeDocument/2006/relationships/image" Target="../media/image12.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openxmlformats.org/officeDocument/2006/relationships/tags" Target="../tags/tag2.xml"/><Relationship Id="rId5" Type="http://schemas.openxmlformats.org/officeDocument/2006/relationships/image" Target="../media/image2.png"/><Relationship Id="rId4" Type="http://schemas.microsoft.com/office/2007/relationships/media" Target="../media/media2.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3.wav"/><Relationship Id="rId1" Type="http://schemas.openxmlformats.org/officeDocument/2006/relationships/tags" Target="../tags/tag3.xml"/><Relationship Id="rId6" Type="http://schemas.microsoft.com/office/2007/relationships/media" Target="../media/media3.wav"/><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openxmlformats.org/officeDocument/2006/relationships/tags" Target="../tags/tag4.xml"/><Relationship Id="rId5" Type="http://schemas.openxmlformats.org/officeDocument/2006/relationships/image" Target="../media/image2.png"/><Relationship Id="rId4" Type="http://schemas.microsoft.com/office/2007/relationships/media" Target="../media/media4.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5.wav"/><Relationship Id="rId1" Type="http://schemas.openxmlformats.org/officeDocument/2006/relationships/tags" Target="../tags/tag5.xml"/><Relationship Id="rId6" Type="http://schemas.microsoft.com/office/2007/relationships/media" Target="../media/media5.wav"/><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microsoft.com/office/2007/relationships/media" Target="../media/media6.wav"/><Relationship Id="rId2" Type="http://schemas.openxmlformats.org/officeDocument/2006/relationships/slideLayout" Target="../slideLayouts/slideLayout2.xml"/><Relationship Id="rId1" Type="http://schemas.openxmlformats.org/officeDocument/2006/relationships/audio" Target="../media/media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7.wav"/><Relationship Id="rId1" Type="http://schemas.openxmlformats.org/officeDocument/2006/relationships/tags" Target="../tags/tag6.xml"/><Relationship Id="rId6" Type="http://schemas.microsoft.com/office/2007/relationships/media" Target="../media/media7.wav"/><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av"/><Relationship Id="rId1" Type="http://schemas.openxmlformats.org/officeDocument/2006/relationships/tags" Target="../tags/tag7.xml"/><Relationship Id="rId5" Type="http://schemas.openxmlformats.org/officeDocument/2006/relationships/image" Target="../media/image2.png"/><Relationship Id="rId4" Type="http://schemas.microsoft.com/office/2007/relationships/media" Target="../media/media8.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9.wav"/><Relationship Id="rId1" Type="http://schemas.openxmlformats.org/officeDocument/2006/relationships/tags" Target="../tags/tag8.xml"/><Relationship Id="rId6" Type="http://schemas.microsoft.com/office/2007/relationships/media" Target="../media/media9.wav"/><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000" dirty="0" smtClean="0">
                <a:latin typeface="Times New Roman" pitchFamily="18" charset="0"/>
                <a:cs typeface="Times New Roman" pitchFamily="18" charset="0"/>
              </a:rPr>
              <a:t>Map Quest</a:t>
            </a:r>
            <a:endParaRPr lang="en-US" sz="5000" dirty="0">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dirty="0" smtClean="0"/>
              <a:t>By: Adam Margaris</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xmlns="" r:embed="rId4"/>
              </p:ext>
            </p:extLst>
          </p:nvPr>
        </p:nvPicPr>
        <p:blipFill>
          <a:blip r:embed="rId5" cstate="print"/>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xmlns="" val="1983681358"/>
      </p:ext>
    </p:extLst>
  </p:cSld>
  <p:clrMapOvr>
    <a:masterClrMapping/>
  </p:clrMapOvr>
  <mc:AlternateContent xmlns:mc="http://schemas.openxmlformats.org/markup-compatibility/2006">
    <mc:Choice xmlns:p14="http://schemas.microsoft.com/office/powerpoint/2010/main" xmlns="" Requires="p14">
      <p:transition spd="slow" p14:dur="1400" advClick="0" advTm="7501">
        <p14:ripple/>
      </p:transition>
    </mc:Choice>
    <mc:Fallback>
      <p:transition spd="slow" advClick="0" advTm="75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mph" presetSubtype="0" fill="hold" grpId="2" nodeType="clickEffect">
                                  <p:stCondLst>
                                    <p:cond delay="0"/>
                                  </p:stCondLst>
                                  <p:childTnLst>
                                    <p:animEffect transition="out" filter="fade">
                                      <p:cBhvr>
                                        <p:cTn id="17" dur="800" tmFilter="0, 0; .2, .5; .8, .5; 1, 0"/>
                                        <p:tgtEl>
                                          <p:spTgt spid="2"/>
                                        </p:tgtEl>
                                      </p:cBhvr>
                                    </p:animEffect>
                                    <p:animScale>
                                      <p:cBhvr>
                                        <p:cTn id="18" dur="400" autoRev="1" fill="hold"/>
                                        <p:tgtEl>
                                          <p:spTgt spid="2"/>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down)">
                                      <p:cBhvr>
                                        <p:cTn id="23" dur="580">
                                          <p:stCondLst>
                                            <p:cond delay="0"/>
                                          </p:stCondLst>
                                        </p:cTn>
                                        <p:tgtEl>
                                          <p:spTgt spid="3">
                                            <p:txEl>
                                              <p:pRg st="0" end="0"/>
                                            </p:txEl>
                                          </p:spTgt>
                                        </p:tgtEl>
                                      </p:cBhvr>
                                    </p:animEffect>
                                    <p:anim calcmode="lin" valueType="num">
                                      <p:cBhvr>
                                        <p:cTn id="2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0" end="0"/>
                                            </p:txEl>
                                          </p:spTgt>
                                        </p:tgtEl>
                                      </p:cBhvr>
                                      <p:to x="100000" y="60000"/>
                                    </p:animScale>
                                    <p:animScale>
                                      <p:cBhvr>
                                        <p:cTn id="30" dur="166" decel="50000">
                                          <p:stCondLst>
                                            <p:cond delay="676"/>
                                          </p:stCondLst>
                                        </p:cTn>
                                        <p:tgtEl>
                                          <p:spTgt spid="3">
                                            <p:txEl>
                                              <p:pRg st="0" end="0"/>
                                            </p:txEl>
                                          </p:spTgt>
                                        </p:tgtEl>
                                      </p:cBhvr>
                                      <p:to x="100000" y="100000"/>
                                    </p:animScale>
                                    <p:animScale>
                                      <p:cBhvr>
                                        <p:cTn id="31" dur="26">
                                          <p:stCondLst>
                                            <p:cond delay="1312"/>
                                          </p:stCondLst>
                                        </p:cTn>
                                        <p:tgtEl>
                                          <p:spTgt spid="3">
                                            <p:txEl>
                                              <p:pRg st="0" end="0"/>
                                            </p:txEl>
                                          </p:spTgt>
                                        </p:tgtEl>
                                      </p:cBhvr>
                                      <p:to x="100000" y="80000"/>
                                    </p:animScale>
                                    <p:animScale>
                                      <p:cBhvr>
                                        <p:cTn id="32" dur="166" decel="50000">
                                          <p:stCondLst>
                                            <p:cond delay="1338"/>
                                          </p:stCondLst>
                                        </p:cTn>
                                        <p:tgtEl>
                                          <p:spTgt spid="3">
                                            <p:txEl>
                                              <p:pRg st="0" end="0"/>
                                            </p:txEl>
                                          </p:spTgt>
                                        </p:tgtEl>
                                      </p:cBhvr>
                                      <p:to x="100000" y="100000"/>
                                    </p:animScale>
                                    <p:animScale>
                                      <p:cBhvr>
                                        <p:cTn id="33" dur="26">
                                          <p:stCondLst>
                                            <p:cond delay="1642"/>
                                          </p:stCondLst>
                                        </p:cTn>
                                        <p:tgtEl>
                                          <p:spTgt spid="3">
                                            <p:txEl>
                                              <p:pRg st="0" end="0"/>
                                            </p:txEl>
                                          </p:spTgt>
                                        </p:tgtEl>
                                      </p:cBhvr>
                                      <p:to x="100000" y="90000"/>
                                    </p:animScale>
                                    <p:animScale>
                                      <p:cBhvr>
                                        <p:cTn id="34" dur="166" decel="50000">
                                          <p:stCondLst>
                                            <p:cond delay="1668"/>
                                          </p:stCondLst>
                                        </p:cTn>
                                        <p:tgtEl>
                                          <p:spTgt spid="3">
                                            <p:txEl>
                                              <p:pRg st="0" end="0"/>
                                            </p:txEl>
                                          </p:spTgt>
                                        </p:tgtEl>
                                      </p:cBhvr>
                                      <p:to x="100000" y="100000"/>
                                    </p:animScale>
                                    <p:animScale>
                                      <p:cBhvr>
                                        <p:cTn id="35" dur="26">
                                          <p:stCondLst>
                                            <p:cond delay="1808"/>
                                          </p:stCondLst>
                                        </p:cTn>
                                        <p:tgtEl>
                                          <p:spTgt spid="3">
                                            <p:txEl>
                                              <p:pRg st="0" end="0"/>
                                            </p:txEl>
                                          </p:spTgt>
                                        </p:tgtEl>
                                      </p:cBhvr>
                                      <p:to x="100000" y="95000"/>
                                    </p:animScale>
                                    <p:animScale>
                                      <p:cBhvr>
                                        <p:cTn id="36" dur="166" decel="50000">
                                          <p:stCondLst>
                                            <p:cond delay="1834"/>
                                          </p:stCondLst>
                                        </p:cTn>
                                        <p:tgtEl>
                                          <p:spTgt spid="3">
                                            <p:txEl>
                                              <p:pRg st="0" end="0"/>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6" presetClass="emph" presetSubtype="0" fill="hold" nodeType="clickEffect">
                                  <p:stCondLst>
                                    <p:cond delay="0"/>
                                  </p:stCondLst>
                                  <p:childTnLst>
                                    <p:animScale>
                                      <p:cBhvr>
                                        <p:cTn id="40" dur="2000" fill="hold"/>
                                        <p:tgtEl>
                                          <p:spTgt spid="3">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1" fill="hold" display="0">
                  <p:stCondLst>
                    <p:cond delay="indefinite"/>
                  </p:stCondLst>
                  <p:endCondLst>
                    <p:cond evt="onStopAudio" delay="0">
                      <p:tgtEl>
                        <p:sldTgt/>
                      </p:tgtEl>
                    </p:cond>
                  </p:endCondLst>
                </p:cTn>
                <p:tgtEl>
                  <p:spTgt spid="4"/>
                </p:tgtEl>
              </p:cMediaNode>
            </p:audio>
          </p:childTnLst>
        </p:cTn>
      </p:par>
    </p:tnLst>
    <p:bldLst>
      <p:bldP spid="2" grpId="0"/>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50239"/>
            <a:ext cx="8229600" cy="4525963"/>
          </a:xfrm>
        </p:spPr>
        <p:txBody>
          <a:bodyPr>
            <a:normAutofit/>
          </a:bodyPr>
          <a:lstStyle/>
          <a:p>
            <a:pPr>
              <a:buNone/>
            </a:pP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p>
        </p:txBody>
      </p:sp>
      <p:sp>
        <p:nvSpPr>
          <p:cNvPr id="2" name="Title 1"/>
          <p:cNvSpPr>
            <a:spLocks noGrp="1"/>
          </p:cNvSpPr>
          <p:nvPr>
            <p:ph type="title"/>
          </p:nvPr>
        </p:nvSpPr>
        <p:spPr>
          <a:xfrm>
            <a:off x="419100" y="0"/>
            <a:ext cx="8229600" cy="1143000"/>
          </a:xfrm>
        </p:spPr>
        <p:txBody>
          <a:bodyPr/>
          <a:lstStyle/>
          <a:p>
            <a:r>
              <a:rPr lang="en-US" dirty="0" smtClean="0"/>
              <a:t>                   Greece</a:t>
            </a:r>
            <a:endParaRPr lang="en-US" dirty="0"/>
          </a:p>
        </p:txBody>
      </p:sp>
      <p:pic>
        <p:nvPicPr>
          <p:cNvPr id="4" name="Audio 3">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382000" y="6096000"/>
            <a:ext cx="609600" cy="609600"/>
          </a:xfrm>
          <a:prstGeom prst="rect">
            <a:avLst/>
          </a:prstGeom>
        </p:spPr>
      </p:pic>
      <p:sp>
        <p:nvSpPr>
          <p:cNvPr id="5" name="TextBox 4"/>
          <p:cNvSpPr txBox="1"/>
          <p:nvPr/>
        </p:nvSpPr>
        <p:spPr>
          <a:xfrm rot="408471">
            <a:off x="2375032" y="1122261"/>
            <a:ext cx="4596606" cy="1200329"/>
          </a:xfrm>
          <a:prstGeom prst="rect">
            <a:avLst/>
          </a:prstGeom>
          <a:solidFill>
            <a:srgbClr val="FF0000"/>
          </a:solidFill>
        </p:spPr>
        <p:txBody>
          <a:bodyPr wrap="square" rtlCol="0">
            <a:spAutoFit/>
          </a:bodyPr>
          <a:lstStyle/>
          <a:p>
            <a:pPr marL="365760" lvl="0" indent="-256032">
              <a:spcBef>
                <a:spcPts val="400"/>
              </a:spcBef>
              <a:buClr>
                <a:srgbClr val="F0A22E"/>
              </a:buClr>
              <a:buSzPct val="68000"/>
            </a:pPr>
            <a:r>
              <a:rPr lang="en-US" dirty="0">
                <a:solidFill>
                  <a:prstClr val="black"/>
                </a:solidFill>
                <a:latin typeface="Times New Roman" pitchFamily="18" charset="0"/>
                <a:cs typeface="Times New Roman" pitchFamily="18" charset="0"/>
              </a:rPr>
              <a:t>Greece is a very, very famous country with many myths and vast history. The major cities in Greece are Athens, Peloponnese, Cyclades, and Crates. </a:t>
            </a:r>
          </a:p>
        </p:txBody>
      </p:sp>
      <p:sp>
        <p:nvSpPr>
          <p:cNvPr id="6" name="TextBox 5"/>
          <p:cNvSpPr txBox="1"/>
          <p:nvPr/>
        </p:nvSpPr>
        <p:spPr>
          <a:xfrm>
            <a:off x="5715000" y="2728435"/>
            <a:ext cx="3429000" cy="2616101"/>
          </a:xfrm>
          <a:prstGeom prst="rect">
            <a:avLst/>
          </a:prstGeom>
          <a:solidFill>
            <a:srgbClr val="FF0000"/>
          </a:solidFill>
        </p:spPr>
        <p:txBody>
          <a:bodyPr wrap="square" rtlCol="0">
            <a:spAutoFit/>
          </a:bodyPr>
          <a:lstStyle/>
          <a:p>
            <a:pPr marL="365760" lvl="0" indent="-256032">
              <a:spcBef>
                <a:spcPts val="400"/>
              </a:spcBef>
              <a:buClr>
                <a:srgbClr val="F0A22E"/>
              </a:buClr>
              <a:buSzPct val="68000"/>
            </a:pPr>
            <a:r>
              <a:rPr lang="en-US" dirty="0">
                <a:solidFill>
                  <a:prstClr val="black"/>
                </a:solidFill>
                <a:latin typeface="Times New Roman" pitchFamily="18" charset="0"/>
                <a:cs typeface="Times New Roman" pitchFamily="18" charset="0"/>
              </a:rPr>
              <a:t>Athens has a history with another city I talked about earlier in the presentation, Rome!! They were great rivals and had many battles against each other, but that’s only part of Athens history. Athens is an amazing Mediterranean city being one of the oldest in the world</a:t>
            </a:r>
            <a:r>
              <a:rPr lang="en-US" sz="2000" dirty="0">
                <a:solidFill>
                  <a:prstClr val="black"/>
                </a:solidFill>
                <a:latin typeface="Times New Roman" pitchFamily="18" charset="0"/>
                <a:cs typeface="Times New Roman" pitchFamily="18" charset="0"/>
              </a:rPr>
              <a:t>. </a:t>
            </a:r>
          </a:p>
        </p:txBody>
      </p:sp>
      <p:sp>
        <p:nvSpPr>
          <p:cNvPr id="8" name="Rectangle 7"/>
          <p:cNvSpPr/>
          <p:nvPr/>
        </p:nvSpPr>
        <p:spPr>
          <a:xfrm>
            <a:off x="3612331" y="5634335"/>
            <a:ext cx="5368537" cy="923330"/>
          </a:xfrm>
          <a:prstGeom prst="rect">
            <a:avLst/>
          </a:prstGeom>
          <a:solidFill>
            <a:srgbClr val="FF0000"/>
          </a:solidFill>
        </p:spPr>
        <p:txBody>
          <a:bodyPr wrap="square">
            <a:spAutoFit/>
          </a:bodyPr>
          <a:lstStyle/>
          <a:p>
            <a:pPr marL="365760" lvl="0" indent="-256032">
              <a:spcBef>
                <a:spcPts val="400"/>
              </a:spcBef>
              <a:buClr>
                <a:srgbClr val="F0A22E"/>
              </a:buClr>
              <a:buSzPct val="68000"/>
            </a:pPr>
            <a:r>
              <a:rPr lang="en-US" dirty="0">
                <a:solidFill>
                  <a:prstClr val="black"/>
                </a:solidFill>
                <a:latin typeface="Times New Roman" pitchFamily="18" charset="0"/>
                <a:cs typeface="Times New Roman" pitchFamily="18" charset="0"/>
              </a:rPr>
              <a:t>Peloponnese is on Greece's southern peninsula and has an endless history and is famous for the science research going on </a:t>
            </a:r>
            <a:r>
              <a:rPr lang="en-US" dirty="0" smtClean="0">
                <a:solidFill>
                  <a:prstClr val="black"/>
                </a:solidFill>
                <a:latin typeface="Times New Roman" pitchFamily="18" charset="0"/>
                <a:cs typeface="Times New Roman" pitchFamily="18" charset="0"/>
              </a:rPr>
              <a:t>there.</a:t>
            </a:r>
            <a:endParaRPr lang="en-US" dirty="0">
              <a:solidFill>
                <a:prstClr val="black"/>
              </a:solidFill>
              <a:latin typeface="Times New Roman" pitchFamily="18" charset="0"/>
              <a:cs typeface="Times New Roman" pitchFamily="18" charset="0"/>
            </a:endParaRPr>
          </a:p>
        </p:txBody>
      </p:sp>
      <p:sp>
        <p:nvSpPr>
          <p:cNvPr id="9" name="TextBox 8"/>
          <p:cNvSpPr txBox="1"/>
          <p:nvPr/>
        </p:nvSpPr>
        <p:spPr>
          <a:xfrm rot="20864616">
            <a:off x="82681" y="4119342"/>
            <a:ext cx="5476937" cy="1538883"/>
          </a:xfrm>
          <a:prstGeom prst="rect">
            <a:avLst/>
          </a:prstGeom>
          <a:solidFill>
            <a:srgbClr val="FF0000"/>
          </a:solidFill>
        </p:spPr>
        <p:txBody>
          <a:bodyPr wrap="square" rtlCol="0">
            <a:spAutoFit/>
          </a:bodyPr>
          <a:lstStyle/>
          <a:p>
            <a:r>
              <a:rPr lang="en-US" sz="2000" dirty="0">
                <a:solidFill>
                  <a:prstClr val="black"/>
                </a:solidFill>
                <a:latin typeface="Times New Roman" pitchFamily="18" charset="0"/>
                <a:cs typeface="Times New Roman" pitchFamily="18" charset="0"/>
              </a:rPr>
              <a:t> </a:t>
            </a:r>
            <a:r>
              <a:rPr lang="en-US" dirty="0">
                <a:solidFill>
                  <a:prstClr val="black"/>
                </a:solidFill>
                <a:latin typeface="Times New Roman" pitchFamily="18" charset="0"/>
                <a:cs typeface="Times New Roman" pitchFamily="18" charset="0"/>
              </a:rPr>
              <a:t>Crates is the biggest city in Greece and has many tourist attractions such as Knossos Place and was also built in 28 B. C. Greece is a wonderful Mediterranean country and is a great place to go if your looking for adventure and information</a:t>
            </a:r>
            <a:r>
              <a:rPr lang="en-US" sz="2000" dirty="0">
                <a:solidFill>
                  <a:prstClr val="black"/>
                </a:solidFill>
                <a:latin typeface="Times New Roman" pitchFamily="18" charset="0"/>
                <a:cs typeface="Times New Roman" pitchFamily="18" charset="0"/>
              </a:rPr>
              <a:t>.</a:t>
            </a:r>
            <a:endParaRPr lang="en-US" dirty="0"/>
          </a:p>
        </p:txBody>
      </p:sp>
      <p:sp>
        <p:nvSpPr>
          <p:cNvPr id="10" name="TextBox 9"/>
          <p:cNvSpPr txBox="1"/>
          <p:nvPr/>
        </p:nvSpPr>
        <p:spPr>
          <a:xfrm>
            <a:off x="381000" y="2590800"/>
            <a:ext cx="3848136" cy="1207532"/>
          </a:xfrm>
          <a:prstGeom prst="rect">
            <a:avLst/>
          </a:prstGeom>
          <a:solidFill>
            <a:srgbClr val="FF0000"/>
          </a:solidFill>
        </p:spPr>
        <p:txBody>
          <a:bodyPr wrap="square" rtlCol="0">
            <a:spAutoFit/>
          </a:bodyPr>
          <a:lstStyle/>
          <a:p>
            <a:r>
              <a:rPr lang="en-US" dirty="0">
                <a:solidFill>
                  <a:prstClr val="black"/>
                </a:solidFill>
                <a:latin typeface="Times New Roman" pitchFamily="18" charset="0"/>
                <a:cs typeface="Times New Roman" pitchFamily="18" charset="0"/>
              </a:rPr>
              <a:t> </a:t>
            </a:r>
            <a:r>
              <a:rPr lang="en-US" dirty="0" smtClean="0">
                <a:solidFill>
                  <a:prstClr val="black"/>
                </a:solidFill>
                <a:latin typeface="Times New Roman" pitchFamily="18" charset="0"/>
                <a:cs typeface="Times New Roman" pitchFamily="18" charset="0"/>
              </a:rPr>
              <a:t>Cyclades </a:t>
            </a:r>
            <a:r>
              <a:rPr lang="en-US" dirty="0">
                <a:solidFill>
                  <a:prstClr val="black"/>
                </a:solidFill>
                <a:latin typeface="Times New Roman" pitchFamily="18" charset="0"/>
                <a:cs typeface="Times New Roman" pitchFamily="18" charset="0"/>
              </a:rPr>
              <a:t>is the city you see when you get a postcard from Greece. It has dazzling white buildings and islands all around the coastal city.</a:t>
            </a:r>
            <a:endParaRPr lang="en-US" dirty="0"/>
          </a:p>
        </p:txBody>
      </p:sp>
    </p:spTree>
    <p:extLst>
      <p:ext uri="{BB962C8B-B14F-4D97-AF65-F5344CB8AC3E}">
        <p14:creationId xmlns:p14="http://schemas.microsoft.com/office/powerpoint/2010/main" xmlns="" val="1573876060"/>
      </p:ext>
    </p:extLst>
  </p:cSld>
  <p:clrMapOvr>
    <a:masterClrMapping/>
  </p:clrMapOvr>
  <mc:AlternateContent xmlns:mc="http://schemas.openxmlformats.org/markup-compatibility/2006">
    <mc:Choice xmlns:p14="http://schemas.microsoft.com/office/powerpoint/2010/main" xmlns="" Requires="p14">
      <p:transition spd="slow" p14:dur="2000" advTm="31156">
        <p14:ferris dir="l"/>
      </p:transition>
    </mc:Choice>
    <mc:Fallback>
      <p:transition spd="slow" advTm="311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9" presetClass="entr" presetSubtype="0" decel="10000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360"/>
                                          </p:val>
                                        </p:tav>
                                        <p:tav tm="100000">
                                          <p:val>
                                            <p:fltVal val="0"/>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4"/>
                </p:tgtEl>
              </p:cMediaNode>
            </p:audio>
          </p:childTnLst>
        </p:cTn>
      </p:par>
    </p:tnLst>
    <p:bldLst>
      <p:bldP spid="2" grpId="0"/>
      <p:bldP spid="5" grpId="0" animBg="1"/>
      <p:bldP spid="6"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Greece Pictures</a:t>
            </a:r>
            <a:endParaRPr lang="en-US" dirty="0"/>
          </a:p>
        </p:txBody>
      </p:sp>
      <p:sp>
        <p:nvSpPr>
          <p:cNvPr id="3" name="Text Placeholder 2"/>
          <p:cNvSpPr>
            <a:spLocks noGrp="1"/>
          </p:cNvSpPr>
          <p:nvPr>
            <p:ph type="body" idx="1"/>
          </p:nvPr>
        </p:nvSpPr>
        <p:spPr/>
        <p:txBody>
          <a:bodyPr/>
          <a:lstStyle/>
          <a:p>
            <a:endParaRPr lang="en-US" dirty="0"/>
          </a:p>
        </p:txBody>
      </p:sp>
      <p:sp>
        <p:nvSpPr>
          <p:cNvPr id="4" name="Text Placeholder 3"/>
          <p:cNvSpPr>
            <a:spLocks noGrp="1"/>
          </p:cNvSpPr>
          <p:nvPr>
            <p:ph type="body" sz="half" idx="3"/>
          </p:nvPr>
        </p:nvSpPr>
        <p:spPr/>
        <p:txBody>
          <a:bodyPr/>
          <a:lstStyle/>
          <a:p>
            <a:endParaRPr lang="en-US" dirty="0"/>
          </a:p>
        </p:txBody>
      </p:sp>
      <p:sp>
        <p:nvSpPr>
          <p:cNvPr id="5" name="Content Placeholder 4"/>
          <p:cNvSpPr>
            <a:spLocks noGrp="1"/>
          </p:cNvSpPr>
          <p:nvPr>
            <p:ph sz="quarter" idx="2"/>
          </p:nvPr>
        </p:nvSpPr>
        <p:spPr/>
        <p:txBody>
          <a:bodyPr>
            <a:normAutofit/>
          </a:bodyPr>
          <a:lstStyle/>
          <a:p>
            <a:pPr marL="109728" indent="0">
              <a:buNone/>
            </a:pPr>
            <a:r>
              <a:rPr lang="en-US" sz="2000" dirty="0" smtClean="0">
                <a:latin typeface="Times New Roman" pitchFamily="18" charset="0"/>
                <a:cs typeface="Times New Roman" pitchFamily="18" charset="0"/>
              </a:rPr>
              <a:t>The Parthenon temple in Athens, Greece.</a:t>
            </a:r>
            <a:endParaRPr lang="en-US" sz="2000" dirty="0">
              <a:latin typeface="Times New Roman" pitchFamily="18" charset="0"/>
              <a:cs typeface="Times New Roman" pitchFamily="18" charset="0"/>
            </a:endParaRPr>
          </a:p>
        </p:txBody>
      </p:sp>
      <p:sp>
        <p:nvSpPr>
          <p:cNvPr id="6" name="Content Placeholder 5"/>
          <p:cNvSpPr>
            <a:spLocks noGrp="1"/>
          </p:cNvSpPr>
          <p:nvPr>
            <p:ph sz="quarter" idx="4"/>
          </p:nvPr>
        </p:nvSpPr>
        <p:spPr/>
        <p:txBody>
          <a:bodyPr>
            <a:normAutofit/>
          </a:bodyPr>
          <a:lstStyle/>
          <a:p>
            <a:pPr marL="109728" indent="0">
              <a:buNone/>
            </a:pPr>
            <a:r>
              <a:rPr lang="en-US" sz="2000" dirty="0" smtClean="0">
                <a:latin typeface="Times New Roman" pitchFamily="18" charset="0"/>
                <a:cs typeface="Times New Roman" pitchFamily="18" charset="0"/>
              </a:rPr>
              <a:t>The official flag of  Greece. The 9 stripes symbolize the syllables in the battle cry “Freedom or Death” and the colors standing for purity and justice.</a:t>
            </a:r>
            <a:endParaRPr lang="en-US" sz="20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9600" y="2494427"/>
            <a:ext cx="3792279" cy="28440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53000" y="3052482"/>
            <a:ext cx="3429000" cy="228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xmlns="" r:embed="rId6"/>
              </p:ext>
            </p:extLst>
          </p:nvPr>
        </p:nvPicPr>
        <p:blipFill>
          <a:blip r:embed="rId7" cstate="print"/>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xmlns="" val="3434084258"/>
      </p:ext>
    </p:extLst>
  </p:cSld>
  <p:clrMapOvr>
    <a:masterClrMapping/>
  </p:clrMapOvr>
  <mc:AlternateContent xmlns:mc="http://schemas.openxmlformats.org/markup-compatibility/2006">
    <mc:Choice xmlns:p14="http://schemas.microsoft.com/office/powerpoint/2010/main" xmlns="" Requires="p14">
      <p:transition spd="slow" p14:dur="3900" advClick="0" advTm="10885">
        <p14:glitter pattern="hexagon"/>
      </p:transition>
    </mc:Choice>
    <mc:Fallback>
      <p:transition spd="slow" advClick="0" advTm="10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35"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1000" fill="hold"/>
                                        <p:tgtEl>
                                          <p:spTgt spid="2050"/>
                                        </p:tgtEl>
                                        <p:attrNameLst>
                                          <p:attrName>ppt_w</p:attrName>
                                        </p:attrNameLst>
                                      </p:cBhvr>
                                      <p:tavLst>
                                        <p:tav tm="0">
                                          <p:val>
                                            <p:fltVal val="0"/>
                                          </p:val>
                                        </p:tav>
                                        <p:tav tm="100000">
                                          <p:val>
                                            <p:strVal val="#ppt_w"/>
                                          </p:val>
                                        </p:tav>
                                      </p:tavLst>
                                    </p:anim>
                                    <p:anim calcmode="lin" valueType="num">
                                      <p:cBhvr>
                                        <p:cTn id="20" dur="1000" fill="hold"/>
                                        <p:tgtEl>
                                          <p:spTgt spid="2050"/>
                                        </p:tgtEl>
                                        <p:attrNameLst>
                                          <p:attrName>ppt_h</p:attrName>
                                        </p:attrNameLst>
                                      </p:cBhvr>
                                      <p:tavLst>
                                        <p:tav tm="0">
                                          <p:val>
                                            <p:fltVal val="0"/>
                                          </p:val>
                                        </p:tav>
                                        <p:tav tm="100000">
                                          <p:val>
                                            <p:strVal val="#ppt_h"/>
                                          </p:val>
                                        </p:tav>
                                      </p:tavLst>
                                    </p:anim>
                                    <p:anim calcmode="lin" valueType="num">
                                      <p:cBhvr>
                                        <p:cTn id="21"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barn(inVertical)">
                                      <p:cBhvr>
                                        <p:cTn id="2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7"/>
                </p:tgtEl>
              </p:cMediaNode>
            </p:audio>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latin typeface="Times New Roman" pitchFamily="18" charset="0"/>
                <a:cs typeface="Times New Roman" pitchFamily="18" charset="0"/>
              </a:rPr>
              <a:t>Additional Pictures Florida</a:t>
            </a:r>
            <a:endParaRPr lang="en-US" dirty="0"/>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pic>
        <p:nvPicPr>
          <p:cNvPr id="1026" name="Picture 2"/>
          <p:cNvPicPr>
            <a:picLocks noGrp="1" noChangeAspect="1" noChangeArrowheads="1"/>
          </p:cNvPicPr>
          <p:nvPr>
            <p:ph sz="quarter" idx="2"/>
          </p:nvPr>
        </p:nvPicPr>
        <p:blipFill>
          <a:blip r:embed="rId2" cstate="print"/>
          <a:srcRect/>
          <a:stretch>
            <a:fillRect/>
          </a:stretch>
        </p:blipFill>
        <p:spPr bwMode="auto">
          <a:xfrm>
            <a:off x="1066800" y="2057400"/>
            <a:ext cx="2514600" cy="3298490"/>
          </a:xfrm>
          <a:prstGeom prst="rect">
            <a:avLst/>
          </a:prstGeom>
          <a:noFill/>
          <a:ln w="9525">
            <a:noFill/>
            <a:miter lim="800000"/>
            <a:headEnd/>
            <a:tailEnd/>
          </a:ln>
        </p:spPr>
      </p:pic>
      <p:pic>
        <p:nvPicPr>
          <p:cNvPr id="1027" name="Picture 3"/>
          <p:cNvPicPr>
            <a:picLocks noGrp="1" noChangeAspect="1" noChangeArrowheads="1"/>
          </p:cNvPicPr>
          <p:nvPr>
            <p:ph sz="quarter" idx="4"/>
          </p:nvPr>
        </p:nvPicPr>
        <p:blipFill>
          <a:blip r:embed="rId3" cstate="print"/>
          <a:srcRect/>
          <a:stretch>
            <a:fillRect/>
          </a:stretch>
        </p:blipFill>
        <p:spPr bwMode="auto">
          <a:xfrm>
            <a:off x="4800600" y="2133600"/>
            <a:ext cx="3365342" cy="3276600"/>
          </a:xfrm>
          <a:prstGeom prst="rect">
            <a:avLst/>
          </a:prstGeom>
          <a:noFill/>
          <a:ln w="9525">
            <a:noFill/>
            <a:miter lim="800000"/>
            <a:headEnd/>
            <a:tailEnd/>
          </a:ln>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10" dur="1000" fill="hold"/>
                                        <p:tgtEl>
                                          <p:spTgt spid="102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p:cTn id="19"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22" dur="1000" fill="hold"/>
                                        <p:tgtEl>
                                          <p:spTgt spid="102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    Additional Pictures California</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p:txBody>
          <a:bodyPr/>
          <a:lstStyle/>
          <a:p>
            <a:endParaRPr lang="en-US" dirty="0"/>
          </a:p>
        </p:txBody>
      </p:sp>
      <p:sp>
        <p:nvSpPr>
          <p:cNvPr id="6" name="Content Placeholder 5"/>
          <p:cNvSpPr>
            <a:spLocks noGrp="1"/>
          </p:cNvSpPr>
          <p:nvPr>
            <p:ph sz="quarter" idx="4"/>
          </p:nvPr>
        </p:nvSpPr>
        <p:spPr/>
        <p:txBody>
          <a:bodyPr/>
          <a:lstStyle/>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6597" y="2133600"/>
            <a:ext cx="3787233" cy="2971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00600" y="2133600"/>
            <a:ext cx="3733908" cy="29878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10" dur="1000" fill="hold"/>
                                        <p:tgtEl>
                                          <p:spTgt spid="102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p:cTn id="19"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22" dur="1000" fill="hold"/>
                                        <p:tgtEl>
                                          <p:spTgt spid="102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      Additional Pictures France</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p:txBody>
          <a:bodyPr/>
          <a:lstStyle/>
          <a:p>
            <a:endParaRPr lang="en-US" dirty="0"/>
          </a:p>
        </p:txBody>
      </p:sp>
      <p:sp>
        <p:nvSpPr>
          <p:cNvPr id="6" name="Content Placeholder 5"/>
          <p:cNvSpPr>
            <a:spLocks noGrp="1"/>
          </p:cNvSpPr>
          <p:nvPr>
            <p:ph sz="quarter" idx="4"/>
          </p:nvPr>
        </p:nvSpPr>
        <p:spPr/>
        <p:txBody>
          <a:bodyPr/>
          <a:lstStyle/>
          <a:p>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196" y="2438400"/>
            <a:ext cx="3759332" cy="281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0" y="2569333"/>
            <a:ext cx="3505200" cy="27201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10" dur="1000" fill="hold"/>
                                        <p:tgtEl>
                                          <p:spTgt spid="205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p:cTn id="19" dur="500" decel="50000" fill="hold">
                                          <p:stCondLst>
                                            <p:cond delay="0"/>
                                          </p:stCondLst>
                                        </p:cTn>
                                        <p:tgtEl>
                                          <p:spTgt spid="205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05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051"/>
                                        </p:tgtEl>
                                        <p:attrNameLst>
                                          <p:attrName>ppt_w</p:attrName>
                                        </p:attrNameLst>
                                      </p:cBhvr>
                                      <p:tavLst>
                                        <p:tav tm="0">
                                          <p:val>
                                            <p:strVal val="#ppt_w*.05"/>
                                          </p:val>
                                        </p:tav>
                                        <p:tav tm="100000">
                                          <p:val>
                                            <p:strVal val="#ppt_w"/>
                                          </p:val>
                                        </p:tav>
                                      </p:tavLst>
                                    </p:anim>
                                    <p:anim calcmode="lin" valueType="num">
                                      <p:cBhvr>
                                        <p:cTn id="22" dur="1000" fill="hold"/>
                                        <p:tgtEl>
                                          <p:spTgt spid="205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05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05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05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        Additional Pictures Italy</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p:txBody>
          <a:bodyPr/>
          <a:lstStyle/>
          <a:p>
            <a:endParaRPr lang="en-US" dirty="0"/>
          </a:p>
        </p:txBody>
      </p:sp>
      <p:sp>
        <p:nvSpPr>
          <p:cNvPr id="6" name="Content Placeholder 5"/>
          <p:cNvSpPr>
            <a:spLocks noGrp="1"/>
          </p:cNvSpPr>
          <p:nvPr>
            <p:ph sz="quarter" idx="4"/>
          </p:nvPr>
        </p:nvSpPr>
        <p:spPr/>
        <p:txBody>
          <a:bodyPr/>
          <a:lstStyle/>
          <a:p>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 y="2667000"/>
            <a:ext cx="3667513" cy="2438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00600" y="2611195"/>
            <a:ext cx="3758485" cy="24942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decel="50000" fill="hold">
                                          <p:stCondLst>
                                            <p:cond delay="0"/>
                                          </p:stCondLst>
                                        </p:cTn>
                                        <p:tgtEl>
                                          <p:spTgt spid="307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4"/>
                                        </p:tgtEl>
                                        <p:attrNameLst>
                                          <p:attrName>ppt_w</p:attrName>
                                        </p:attrNameLst>
                                      </p:cBhvr>
                                      <p:tavLst>
                                        <p:tav tm="0">
                                          <p:val>
                                            <p:strVal val="#ppt_w*.05"/>
                                          </p:val>
                                        </p:tav>
                                        <p:tav tm="100000">
                                          <p:val>
                                            <p:strVal val="#ppt_w"/>
                                          </p:val>
                                        </p:tav>
                                      </p:tavLst>
                                    </p:anim>
                                    <p:anim calcmode="lin" valueType="num">
                                      <p:cBhvr>
                                        <p:cTn id="10" dur="1000" fill="hold"/>
                                        <p:tgtEl>
                                          <p:spTgt spid="307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2" dur="1000" fill="hold"/>
                                        <p:tgtEl>
                                          <p:spTgt spid="307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        Additional Pictures Greece</a:t>
            </a:r>
            <a:endParaRPr lang="en-US"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p:txBody>
          <a:bodyPr/>
          <a:lstStyle/>
          <a:p>
            <a:endParaRPr lang="en-US" dirty="0"/>
          </a:p>
        </p:txBody>
      </p:sp>
      <p:sp>
        <p:nvSpPr>
          <p:cNvPr id="6" name="Content Placeholder 5"/>
          <p:cNvSpPr>
            <a:spLocks noGrp="1"/>
          </p:cNvSpPr>
          <p:nvPr>
            <p:ph sz="quarter" idx="4"/>
          </p:nvPr>
        </p:nvSpPr>
        <p:spPr/>
        <p:txBody>
          <a:bodyPr/>
          <a:lstStyle/>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3755" y="2126087"/>
            <a:ext cx="3505200" cy="3130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00600" y="2362200"/>
            <a:ext cx="3886200" cy="2894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10" dur="1000" fill="hold"/>
                                        <p:tgtEl>
                                          <p:spTgt spid="102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p:cTn id="19"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22" dur="1000" fill="hold"/>
                                        <p:tgtEl>
                                          <p:spTgt spid="102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endParaRPr lang="en-US" sz="2000" dirty="0" smtClean="0">
              <a:latin typeface="Times New Roman" pitchFamily="18" charset="0"/>
              <a:cs typeface="Times New Roman" pitchFamily="18" charset="0"/>
            </a:endParaRPr>
          </a:p>
          <a:p>
            <a:pPr marL="109728" indent="0">
              <a:buNone/>
            </a:pPr>
            <a:r>
              <a:rPr lang="en-US" sz="2000" dirty="0" smtClean="0">
                <a:latin typeface="Times New Roman" pitchFamily="18" charset="0"/>
                <a:cs typeface="Times New Roman" pitchFamily="18" charset="0"/>
              </a:rPr>
              <a:t>	</a:t>
            </a:r>
          </a:p>
          <a:p>
            <a:pPr marL="109728" indent="0">
              <a:buNone/>
            </a:pP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2" name="Title 1"/>
          <p:cNvSpPr>
            <a:spLocks noGrp="1"/>
          </p:cNvSpPr>
          <p:nvPr>
            <p:ph type="title"/>
          </p:nvPr>
        </p:nvSpPr>
        <p:spPr>
          <a:solidFill>
            <a:schemeClr val="bg1"/>
          </a:solidFill>
        </p:spPr>
        <p:txBody>
          <a:bodyPr/>
          <a:lstStyle/>
          <a:p>
            <a:r>
              <a:rPr lang="en-US" dirty="0" smtClean="0"/>
              <a:t>                   Florida</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xmlns="" r:embed="rId4"/>
              </p:ext>
            </p:extLst>
          </p:nvPr>
        </p:nvPicPr>
        <p:blipFill>
          <a:blip r:embed="rId5" cstate="print"/>
          <a:stretch>
            <a:fillRect/>
          </a:stretch>
        </p:blipFill>
        <p:spPr>
          <a:xfrm>
            <a:off x="8382000" y="6096000"/>
            <a:ext cx="609600" cy="609600"/>
          </a:xfrm>
          <a:prstGeom prst="rect">
            <a:avLst/>
          </a:prstGeom>
        </p:spPr>
      </p:pic>
      <p:sp>
        <p:nvSpPr>
          <p:cNvPr id="5" name="TextBox 4"/>
          <p:cNvSpPr txBox="1"/>
          <p:nvPr/>
        </p:nvSpPr>
        <p:spPr>
          <a:xfrm rot="21343549">
            <a:off x="1448205" y="4923473"/>
            <a:ext cx="6172200" cy="1219200"/>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Orlando is a very large citrus fruit and farm area. There are Walt Disney parks nearby as well as Epcot, Animal kingdom, SeaWorld, and Universal Studios. Florida is a paradise  with its extensive history, its beautiful beaches, and exotic resorts.</a:t>
            </a:r>
            <a:endParaRPr lang="en-US" dirty="0"/>
          </a:p>
        </p:txBody>
      </p:sp>
      <p:sp>
        <p:nvSpPr>
          <p:cNvPr id="7" name="TextBox 6"/>
          <p:cNvSpPr txBox="1"/>
          <p:nvPr/>
        </p:nvSpPr>
        <p:spPr>
          <a:xfrm rot="20494679">
            <a:off x="-3086100" y="5522881"/>
            <a:ext cx="61722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a:t>
            </a:r>
            <a:endParaRPr lang="en-US" dirty="0"/>
          </a:p>
        </p:txBody>
      </p:sp>
      <p:sp>
        <p:nvSpPr>
          <p:cNvPr id="8" name="TextBox 7"/>
          <p:cNvSpPr txBox="1"/>
          <p:nvPr/>
        </p:nvSpPr>
        <p:spPr>
          <a:xfrm rot="909742">
            <a:off x="306163" y="1446502"/>
            <a:ext cx="4360591" cy="2585323"/>
          </a:xfrm>
          <a:prstGeom prst="rect">
            <a:avLst/>
          </a:prstGeom>
          <a:solidFill>
            <a:srgbClr val="FF0000"/>
          </a:solidFill>
          <a:ln>
            <a:solidFill>
              <a:srgbClr val="C00000"/>
            </a:solidFill>
          </a:ln>
        </p:spPr>
        <p:txBody>
          <a:bodyPr wrap="square" rtlCol="0">
            <a:spAutoFit/>
          </a:bodyPr>
          <a:lstStyle/>
          <a:p>
            <a:r>
              <a:rPr lang="en-US" dirty="0" smtClean="0">
                <a:latin typeface="Times New Roman" pitchFamily="18" charset="0"/>
                <a:cs typeface="Times New Roman" pitchFamily="18" charset="0"/>
              </a:rPr>
              <a:t>The three beaches mentioned above are all popular year round resorts and all derive most of their income from tourism, each unique for its hotels and facilities. St. Augustine is on the coast and is a port of entry, a shrimping as well as commercial fishing center, a very popular year round resort, and has a very extensive history being the united states oldest city. </a:t>
            </a:r>
            <a:endParaRPr lang="en-US" dirty="0"/>
          </a:p>
        </p:txBody>
      </p:sp>
      <p:sp>
        <p:nvSpPr>
          <p:cNvPr id="9" name="TextBox 8"/>
          <p:cNvSpPr txBox="1"/>
          <p:nvPr/>
        </p:nvSpPr>
        <p:spPr>
          <a:xfrm rot="20592303">
            <a:off x="4914844" y="2554317"/>
            <a:ext cx="4144123" cy="1200329"/>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Florida is a beautiful, multicultural, and busy state. Florida's major attractions are; Miami beach, Palm beach, St. Augustine, Daytona beach, and Orlando.</a:t>
            </a:r>
            <a:endParaRPr lang="en-US" dirty="0"/>
          </a:p>
        </p:txBody>
      </p:sp>
    </p:spTree>
    <p:custDataLst>
      <p:tags r:id="rId1"/>
    </p:custDataLst>
    <p:extLst>
      <p:ext uri="{BB962C8B-B14F-4D97-AF65-F5344CB8AC3E}">
        <p14:creationId xmlns:p14="http://schemas.microsoft.com/office/powerpoint/2010/main" xmlns="" val="1077684426"/>
      </p:ext>
    </p:extLst>
  </p:cSld>
  <p:clrMapOvr>
    <a:masterClrMapping/>
  </p:clrMapOvr>
  <mc:AlternateContent xmlns:mc="http://schemas.openxmlformats.org/markup-compatibility/2006">
    <mc:Choice xmlns:p14="http://schemas.microsoft.com/office/powerpoint/2010/main" xmlns="" Requires="p14">
      <p:transition spd="slow" p14:dur="1200" advTm="31039">
        <p14:flip dir="r"/>
      </p:transition>
    </mc:Choice>
    <mc:Fallback>
      <p:transition spd="slow" advTm="3103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1"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2"/>
                                        </p:tgtEl>
                                        <p:attrNameLst>
                                          <p:attrName>ppt_x</p:attrName>
                                          <p:attrName>ppt_y</p:attrName>
                                        </p:attrNameLst>
                                      </p:cBhvr>
                                    </p:animMotion>
                                    <p:animRot by="1500000">
                                      <p:cBhvr>
                                        <p:cTn id="15" dur="125" fill="hold">
                                          <p:stCondLst>
                                            <p:cond delay="0"/>
                                          </p:stCondLst>
                                        </p:cTn>
                                        <p:tgtEl>
                                          <p:spTgt spid="2"/>
                                        </p:tgtEl>
                                        <p:attrNameLst>
                                          <p:attrName>r</p:attrName>
                                        </p:attrNameLst>
                                      </p:cBhvr>
                                    </p:animRot>
                                    <p:animRot by="-1500000">
                                      <p:cBhvr>
                                        <p:cTn id="16" dur="125" fill="hold">
                                          <p:stCondLst>
                                            <p:cond delay="125"/>
                                          </p:stCondLst>
                                        </p:cTn>
                                        <p:tgtEl>
                                          <p:spTgt spid="2"/>
                                        </p:tgtEl>
                                        <p:attrNameLst>
                                          <p:attrName>r</p:attrName>
                                        </p:attrNameLst>
                                      </p:cBhvr>
                                    </p:animRot>
                                    <p:animRot by="-1500000">
                                      <p:cBhvr>
                                        <p:cTn id="17" dur="125" fill="hold">
                                          <p:stCondLst>
                                            <p:cond delay="250"/>
                                          </p:stCondLst>
                                        </p:cTn>
                                        <p:tgtEl>
                                          <p:spTgt spid="2"/>
                                        </p:tgtEl>
                                        <p:attrNameLst>
                                          <p:attrName>r</p:attrName>
                                        </p:attrNameLst>
                                      </p:cBhvr>
                                    </p:animRot>
                                    <p:animRot by="1500000">
                                      <p:cBhvr>
                                        <p:cTn id="18" dur="125" fill="hold">
                                          <p:stCondLst>
                                            <p:cond delay="375"/>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style.rotation</p:attrName>
                                        </p:attrNameLst>
                                      </p:cBhvr>
                                      <p:tavLst>
                                        <p:tav tm="0">
                                          <p:val>
                                            <p:fltVal val="90"/>
                                          </p:val>
                                        </p:tav>
                                        <p:tav tm="100000">
                                          <p:val>
                                            <p:fltVal val="0"/>
                                          </p:val>
                                        </p:tav>
                                      </p:tavLst>
                                    </p:anim>
                                    <p:animEffect transition="in" filter="fade">
                                      <p:cBhvr>
                                        <p:cTn id="4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4"/>
                </p:tgtEl>
              </p:cMediaNode>
            </p:audio>
          </p:childTnLst>
        </p:cTn>
      </p:par>
    </p:tnLst>
    <p:bldLst>
      <p:bldP spid="2" grpId="0" animBg="1"/>
      <p:bldP spid="2" grpId="1" animBg="1"/>
      <p:bldP spid="5"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Florida Pictures</a:t>
            </a:r>
            <a:endParaRPr lang="en-US" dirty="0"/>
          </a:p>
        </p:txBody>
      </p:sp>
      <p:sp>
        <p:nvSpPr>
          <p:cNvPr id="3" name="Text Placeholder 2"/>
          <p:cNvSpPr>
            <a:spLocks noGrp="1"/>
          </p:cNvSpPr>
          <p:nvPr>
            <p:ph type="body" idx="1"/>
          </p:nvPr>
        </p:nvSpPr>
        <p:spPr/>
        <p:txBody>
          <a:bodyPr/>
          <a:lstStyle/>
          <a:p>
            <a:endParaRPr lang="en-US" dirty="0"/>
          </a:p>
        </p:txBody>
      </p:sp>
      <p:sp>
        <p:nvSpPr>
          <p:cNvPr id="5" name="Text Placeholder 4"/>
          <p:cNvSpPr>
            <a:spLocks noGrp="1"/>
          </p:cNvSpPr>
          <p:nvPr>
            <p:ph type="body" sz="half" idx="3"/>
          </p:nvPr>
        </p:nvSpPr>
        <p:spPr/>
        <p:txBody>
          <a:bodyPr/>
          <a:lstStyle/>
          <a:p>
            <a:endParaRPr lang="en-US" dirty="0"/>
          </a:p>
        </p:txBody>
      </p:sp>
      <p:sp>
        <p:nvSpPr>
          <p:cNvPr id="4" name="Content Placeholder 3"/>
          <p:cNvSpPr>
            <a:spLocks noGrp="1"/>
          </p:cNvSpPr>
          <p:nvPr>
            <p:ph sz="quarter" idx="2"/>
          </p:nvPr>
        </p:nvSpPr>
        <p:spPr/>
        <p:txBody>
          <a:bodyPr/>
          <a:lstStyle/>
          <a:p>
            <a:pPr marL="109728" indent="0">
              <a:buNone/>
            </a:pPr>
            <a:r>
              <a:rPr lang="en-US" dirty="0" smtClean="0"/>
              <a:t>Manatees are only one of Florida's many endangered animals.</a:t>
            </a:r>
            <a:endParaRPr lang="en-US" dirty="0"/>
          </a:p>
        </p:txBody>
      </p:sp>
      <p:sp>
        <p:nvSpPr>
          <p:cNvPr id="6" name="Content Placeholder 5"/>
          <p:cNvSpPr>
            <a:spLocks noGrp="1"/>
          </p:cNvSpPr>
          <p:nvPr>
            <p:ph sz="quarter" idx="4"/>
          </p:nvPr>
        </p:nvSpPr>
        <p:spPr/>
        <p:txBody>
          <a:bodyPr/>
          <a:lstStyle/>
          <a:p>
            <a:pPr marL="109728" indent="0">
              <a:buNone/>
            </a:pPr>
            <a:r>
              <a:rPr lang="en-US" dirty="0" smtClean="0"/>
              <a:t>A beautiful resort on the coast of south Florida. </a:t>
            </a:r>
            <a:endParaRPr 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4800" y="2622175"/>
            <a:ext cx="4038600" cy="26875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24400" y="2557462"/>
            <a:ext cx="3943377" cy="2624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xmlns="" r:embed="rId6"/>
              </p:ext>
            </p:extLst>
          </p:nvPr>
        </p:nvPicPr>
        <p:blipFill>
          <a:blip r:embed="rId7" cstate="print"/>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xmlns="" val="1774861592"/>
      </p:ext>
    </p:extLst>
  </p:cSld>
  <p:clrMapOvr>
    <a:masterClrMapping/>
  </p:clrMapOvr>
  <mc:AlternateContent xmlns:mc="http://schemas.openxmlformats.org/markup-compatibility/2006">
    <mc:Choice xmlns:p14="http://schemas.microsoft.com/office/powerpoint/2010/main" xmlns="" Requires="p14">
      <p:transition spd="slow" p14:dur="800" advClick="0" advTm="8759">
        <p14:flythrough/>
      </p:transition>
    </mc:Choice>
    <mc:Fallback>
      <p:transition spd="slow" advClick="0" advTm="87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2" presetClass="emph" presetSubtype="0" fill="hold" grpId="1" nodeType="clickEffect">
                                  <p:stCondLst>
                                    <p:cond delay="0"/>
                                  </p:stCondLst>
                                  <p:childTnLst>
                                    <p:animRot by="120000">
                                      <p:cBhvr>
                                        <p:cTn id="15" dur="100" fill="hold">
                                          <p:stCondLst>
                                            <p:cond delay="0"/>
                                          </p:stCondLst>
                                        </p:cTn>
                                        <p:tgtEl>
                                          <p:spTgt spid="2"/>
                                        </p:tgtEl>
                                        <p:attrNameLst>
                                          <p:attrName>r</p:attrName>
                                        </p:attrNameLst>
                                      </p:cBhvr>
                                    </p:animRot>
                                    <p:animRot by="-240000">
                                      <p:cBhvr>
                                        <p:cTn id="16" dur="200" fill="hold">
                                          <p:stCondLst>
                                            <p:cond delay="200"/>
                                          </p:stCondLst>
                                        </p:cTn>
                                        <p:tgtEl>
                                          <p:spTgt spid="2"/>
                                        </p:tgtEl>
                                        <p:attrNameLst>
                                          <p:attrName>r</p:attrName>
                                        </p:attrNameLst>
                                      </p:cBhvr>
                                    </p:animRot>
                                    <p:animRot by="240000">
                                      <p:cBhvr>
                                        <p:cTn id="17" dur="200" fill="hold">
                                          <p:stCondLst>
                                            <p:cond delay="400"/>
                                          </p:stCondLst>
                                        </p:cTn>
                                        <p:tgtEl>
                                          <p:spTgt spid="2"/>
                                        </p:tgtEl>
                                        <p:attrNameLst>
                                          <p:attrName>r</p:attrName>
                                        </p:attrNameLst>
                                      </p:cBhvr>
                                    </p:animRot>
                                    <p:animRot by="-240000">
                                      <p:cBhvr>
                                        <p:cTn id="18" dur="200" fill="hold">
                                          <p:stCondLst>
                                            <p:cond delay="600"/>
                                          </p:stCondLst>
                                        </p:cTn>
                                        <p:tgtEl>
                                          <p:spTgt spid="2"/>
                                        </p:tgtEl>
                                        <p:attrNameLst>
                                          <p:attrName>r</p:attrName>
                                        </p:attrNameLst>
                                      </p:cBhvr>
                                    </p:animRot>
                                    <p:animRot by="120000">
                                      <p:cBhvr>
                                        <p:cTn id="19" dur="200" fill="hold">
                                          <p:stCondLst>
                                            <p:cond delay="800"/>
                                          </p:stCondLst>
                                        </p:cTn>
                                        <p:tgtEl>
                                          <p:spTgt spid="2"/>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fade">
                                      <p:cBhvr>
                                        <p:cTn id="24" dur="2000"/>
                                        <p:tgtEl>
                                          <p:spTgt spid="1027"/>
                                        </p:tgtEl>
                                      </p:cBhvr>
                                    </p:animEffect>
                                    <p:anim calcmode="lin" valueType="num">
                                      <p:cBhvr>
                                        <p:cTn id="25" dur="2000" fill="hold"/>
                                        <p:tgtEl>
                                          <p:spTgt spid="1027"/>
                                        </p:tgtEl>
                                        <p:attrNameLst>
                                          <p:attrName>ppt_w</p:attrName>
                                        </p:attrNameLst>
                                      </p:cBhvr>
                                      <p:tavLst>
                                        <p:tav tm="0" fmla="#ppt_w*sin(2.5*pi*$)">
                                          <p:val>
                                            <p:fltVal val="0"/>
                                          </p:val>
                                        </p:tav>
                                        <p:tav tm="100000">
                                          <p:val>
                                            <p:fltVal val="1"/>
                                          </p:val>
                                        </p:tav>
                                      </p:tavLst>
                                    </p:anim>
                                    <p:anim calcmode="lin" valueType="num">
                                      <p:cBhvr>
                                        <p:cTn id="26" dur="2000" fill="hold"/>
                                        <p:tgtEl>
                                          <p:spTgt spid="102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1000" fill="hold"/>
                                        <p:tgtEl>
                                          <p:spTgt spid="1026"/>
                                        </p:tgtEl>
                                        <p:attrNameLst>
                                          <p:attrName>ppt_x</p:attrName>
                                        </p:attrNameLst>
                                      </p:cBhvr>
                                      <p:tavLst>
                                        <p:tav tm="0">
                                          <p:val>
                                            <p:strVal val="0-#ppt_w/2"/>
                                          </p:val>
                                        </p:tav>
                                        <p:tav tm="100000">
                                          <p:val>
                                            <p:strVal val="#ppt_x"/>
                                          </p:val>
                                        </p:tav>
                                      </p:tavLst>
                                    </p:anim>
                                    <p:anim calcmode="lin" valueType="num">
                                      <p:cBhvr additive="base">
                                        <p:cTn id="32" dur="1000" fill="hold"/>
                                        <p:tgtEl>
                                          <p:spTgt spid="10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7"/>
                </p:tgtEl>
              </p:cMediaNode>
            </p:audio>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r>
              <a:rPr lang="en-US" sz="2000" dirty="0" smtClean="0">
                <a:latin typeface="Times New Roman" pitchFamily="18" charset="0"/>
                <a:cs typeface="Times New Roman" pitchFamily="18" charset="0"/>
              </a:rPr>
              <a:t>	</a:t>
            </a:r>
          </a:p>
          <a:p>
            <a:pPr marL="109728" indent="0">
              <a:buNone/>
            </a:pPr>
            <a:r>
              <a:rPr lang="en-US" sz="2000" dirty="0" smtClean="0">
                <a:latin typeface="Times New Roman" pitchFamily="18" charset="0"/>
                <a:cs typeface="Times New Roman" pitchFamily="18" charset="0"/>
              </a:rPr>
              <a:t>	</a:t>
            </a:r>
          </a:p>
          <a:p>
            <a:pPr marL="109728" indent="0">
              <a:buNone/>
            </a:pPr>
            <a:r>
              <a:rPr lang="en-US" sz="2000" dirty="0" smtClean="0">
                <a:latin typeface="Times New Roman" pitchFamily="18" charset="0"/>
                <a:cs typeface="Times New Roman" pitchFamily="18" charset="0"/>
              </a:rPr>
              <a:t>	</a:t>
            </a:r>
          </a:p>
          <a:p>
            <a:pPr marL="109728" indent="0">
              <a:buNone/>
            </a:pP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smtClean="0"/>
              <a:t>                California</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xmlns="" r:embed="rId4"/>
              </p:ext>
            </p:extLst>
          </p:nvPr>
        </p:nvPicPr>
        <p:blipFill>
          <a:blip r:embed="rId5" cstate="print"/>
          <a:stretch>
            <a:fillRect/>
          </a:stretch>
        </p:blipFill>
        <p:spPr>
          <a:xfrm>
            <a:off x="8382000" y="6096000"/>
            <a:ext cx="609600" cy="609600"/>
          </a:xfrm>
          <a:prstGeom prst="rect">
            <a:avLst/>
          </a:prstGeom>
        </p:spPr>
      </p:pic>
      <p:sp>
        <p:nvSpPr>
          <p:cNvPr id="5" name="TextBox 4"/>
          <p:cNvSpPr txBox="1"/>
          <p:nvPr/>
        </p:nvSpPr>
        <p:spPr>
          <a:xfrm>
            <a:off x="2061282" y="2837141"/>
            <a:ext cx="5029200" cy="1754326"/>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The Monterey bay aquarium is another exciting place to visit with displays of everything from sharks, octopuses, and jelly fish to exotic colorful fish, eels, and much more. California would be an amazing place for a family vacation as well as an adult getaway</a:t>
            </a:r>
            <a:endParaRPr lang="en-US" dirty="0"/>
          </a:p>
        </p:txBody>
      </p:sp>
      <p:sp>
        <p:nvSpPr>
          <p:cNvPr id="6" name="TextBox 5"/>
          <p:cNvSpPr txBox="1"/>
          <p:nvPr/>
        </p:nvSpPr>
        <p:spPr>
          <a:xfrm rot="879561">
            <a:off x="116242" y="4855121"/>
            <a:ext cx="4343399" cy="1477328"/>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Napa Valley is not far away and has much to offer as well such as fresh wine growing fields and plants. Some others are Old Faithful geyser, Safari West, Opera houses, and hot air ballooning high above the valley. </a:t>
            </a:r>
            <a:endParaRPr lang="en-US" dirty="0"/>
          </a:p>
        </p:txBody>
      </p:sp>
      <p:sp>
        <p:nvSpPr>
          <p:cNvPr id="7" name="TextBox 6"/>
          <p:cNvSpPr txBox="1"/>
          <p:nvPr/>
        </p:nvSpPr>
        <p:spPr>
          <a:xfrm rot="20825534">
            <a:off x="4901716" y="5000205"/>
            <a:ext cx="4072722" cy="1477328"/>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Some things San Francisco has to offer include Alcatraz Island, The Golden Gate Bridge, Golden Gate park, China town, Downtown, and the only manually operated cable car system in the world.</a:t>
            </a:r>
            <a:endParaRPr lang="en-US" dirty="0"/>
          </a:p>
        </p:txBody>
      </p:sp>
      <p:sp>
        <p:nvSpPr>
          <p:cNvPr id="8" name="TextBox 7"/>
          <p:cNvSpPr txBox="1"/>
          <p:nvPr/>
        </p:nvSpPr>
        <p:spPr>
          <a:xfrm>
            <a:off x="228600" y="1752600"/>
            <a:ext cx="8915400" cy="923330"/>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California is a beautiful state on the west coast with various attractions and sights. In Los Angeles and Anaheim are the Disney parks, the Magic Kingdom, Hollywood which is north of downtown, Lego land, and the La Brea Tar Pits. </a:t>
            </a:r>
            <a:endParaRPr lang="en-US" dirty="0"/>
          </a:p>
        </p:txBody>
      </p:sp>
    </p:spTree>
    <p:custDataLst>
      <p:tags r:id="rId1"/>
    </p:custDataLst>
    <p:extLst>
      <p:ext uri="{BB962C8B-B14F-4D97-AF65-F5344CB8AC3E}">
        <p14:creationId xmlns:p14="http://schemas.microsoft.com/office/powerpoint/2010/main" xmlns="" val="3153826698"/>
      </p:ext>
    </p:extLst>
  </p:cSld>
  <p:clrMapOvr>
    <a:masterClrMapping/>
  </p:clrMapOvr>
  <mc:AlternateContent xmlns:mc="http://schemas.openxmlformats.org/markup-compatibility/2006">
    <mc:Choice xmlns:p14="http://schemas.microsoft.com/office/powerpoint/2010/main" xmlns="" Requires="p14">
      <p:transition spd="slow" p14:dur="1200" advTm="31508">
        <p14:prism/>
      </p:transition>
    </mc:Choice>
    <mc:Fallback>
      <p:transition spd="slow" advTm="315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4"/>
                </p:tgtEl>
              </p:cMediaNode>
            </p:audio>
          </p:childTnLst>
        </p:cTn>
      </p:par>
    </p:tnLst>
    <p:bldLst>
      <p:bldP spid="2" grpId="0"/>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California Pictures</a:t>
            </a:r>
            <a:endParaRPr lang="en-US" dirty="0"/>
          </a:p>
        </p:txBody>
      </p:sp>
      <p:sp>
        <p:nvSpPr>
          <p:cNvPr id="3" name="Text Placeholder 2"/>
          <p:cNvSpPr>
            <a:spLocks noGrp="1"/>
          </p:cNvSpPr>
          <p:nvPr>
            <p:ph type="body" idx="1"/>
          </p:nvPr>
        </p:nvSpPr>
        <p:spPr/>
        <p:txBody>
          <a:bodyPr/>
          <a:lstStyle/>
          <a:p>
            <a:endParaRPr lang="en-US" dirty="0"/>
          </a:p>
        </p:txBody>
      </p:sp>
      <p:sp>
        <p:nvSpPr>
          <p:cNvPr id="5" name="Text Placeholder 4"/>
          <p:cNvSpPr>
            <a:spLocks noGrp="1"/>
          </p:cNvSpPr>
          <p:nvPr>
            <p:ph type="body" sz="half" idx="3"/>
          </p:nvPr>
        </p:nvSpPr>
        <p:spPr/>
        <p:txBody>
          <a:bodyPr/>
          <a:lstStyle/>
          <a:p>
            <a:endParaRPr lang="en-US" dirty="0"/>
          </a:p>
        </p:txBody>
      </p:sp>
      <p:sp>
        <p:nvSpPr>
          <p:cNvPr id="4" name="Content Placeholder 3"/>
          <p:cNvSpPr>
            <a:spLocks noGrp="1"/>
          </p:cNvSpPr>
          <p:nvPr>
            <p:ph sz="quarter" idx="2"/>
          </p:nvPr>
        </p:nvSpPr>
        <p:spPr/>
        <p:txBody>
          <a:bodyPr/>
          <a:lstStyle/>
          <a:p>
            <a:pPr marL="109728" indent="0">
              <a:buNone/>
            </a:pPr>
            <a:r>
              <a:rPr lang="en-US" dirty="0" smtClean="0"/>
              <a:t>One of the most famous places California has to offer, the Golden Gate Bridge.</a:t>
            </a:r>
            <a:endParaRPr lang="en-US" dirty="0"/>
          </a:p>
        </p:txBody>
      </p:sp>
      <p:sp>
        <p:nvSpPr>
          <p:cNvPr id="6" name="Content Placeholder 5"/>
          <p:cNvSpPr>
            <a:spLocks noGrp="1"/>
          </p:cNvSpPr>
          <p:nvPr>
            <p:ph sz="quarter" idx="4"/>
          </p:nvPr>
        </p:nvSpPr>
        <p:spPr/>
        <p:txBody>
          <a:bodyPr/>
          <a:lstStyle/>
          <a:p>
            <a:pPr marL="109728" indent="0">
              <a:buNone/>
            </a:pPr>
            <a:r>
              <a:rPr lang="en-US" dirty="0" smtClean="0"/>
              <a:t>Los Angeles,  a popular city, at night.</a:t>
            </a:r>
            <a:endParaRPr lang="en-US"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9600" y="2959346"/>
            <a:ext cx="3733800" cy="24767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29735" y="2971800"/>
            <a:ext cx="3677771" cy="24518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xmlns="" r:embed="rId6"/>
              </p:ext>
            </p:extLst>
          </p:nvPr>
        </p:nvPicPr>
        <p:blipFill>
          <a:blip r:embed="rId7" cstate="print"/>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xmlns="" val="3829899283"/>
      </p:ext>
    </p:extLst>
  </p:cSld>
  <p:clrMapOvr>
    <a:masterClrMapping/>
  </p:clrMapOvr>
  <mc:AlternateContent xmlns:mc="http://schemas.openxmlformats.org/markup-compatibility/2006">
    <mc:Choice xmlns:p14="http://schemas.microsoft.com/office/powerpoint/2010/main" xmlns="" Requires="p14">
      <p:transition spd="slow" p14:dur="1600" advClick="0" advTm="10712">
        <p14:gallery dir="l"/>
      </p:transition>
    </mc:Choice>
    <mc:Fallback>
      <p:transition spd="slow" advClick="0" advTm="107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
                                        </p:tgtEl>
                                        <p:attrNameLst>
                                          <p:attrName>ppt_y</p:attrName>
                                        </p:attrNameLst>
                                      </p:cBhvr>
                                      <p:tavLst>
                                        <p:tav tm="0">
                                          <p:val>
                                            <p:strVal val="#ppt_y"/>
                                          </p:val>
                                        </p:tav>
                                        <p:tav tm="100000">
                                          <p:val>
                                            <p:strVal val="#ppt_y"/>
                                          </p:val>
                                        </p:tav>
                                      </p:tavLst>
                                    </p:anim>
                                    <p:anim calcmode="lin" valueType="num">
                                      <p:cBhvr>
                                        <p:cTn id="1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9" presetClass="entr" presetSubtype="1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p:cTn id="20" dur="2500" fill="hold"/>
                                        <p:tgtEl>
                                          <p:spTgt spid="2050"/>
                                        </p:tgtEl>
                                        <p:attrNameLst>
                                          <p:attrName>ppt_w</p:attrName>
                                        </p:attrNameLst>
                                      </p:cBhvr>
                                      <p:tavLst>
                                        <p:tav tm="0" fmla="#ppt_w*sin(2.5*pi*$)">
                                          <p:val>
                                            <p:fltVal val="0"/>
                                          </p:val>
                                        </p:tav>
                                        <p:tav tm="100000">
                                          <p:val>
                                            <p:fltVal val="1"/>
                                          </p:val>
                                        </p:tav>
                                      </p:tavLst>
                                    </p:anim>
                                    <p:anim calcmode="lin" valueType="num">
                                      <p:cBhvr>
                                        <p:cTn id="21" dur="2500" fill="hold"/>
                                        <p:tgtEl>
                                          <p:spTgt spid="2050"/>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8" presetClass="entr" presetSubtype="0" fill="hold" nodeType="clickEffect">
                                  <p:stCondLst>
                                    <p:cond delay="0"/>
                                  </p:stCondLst>
                                  <p:childTnLst>
                                    <p:set>
                                      <p:cBhvr>
                                        <p:cTn id="25" dur="1" fill="hold">
                                          <p:stCondLst>
                                            <p:cond delay="0"/>
                                          </p:stCondLst>
                                        </p:cTn>
                                        <p:tgtEl>
                                          <p:spTgt spid="2051"/>
                                        </p:tgtEl>
                                        <p:attrNameLst>
                                          <p:attrName>style.visibility</p:attrName>
                                        </p:attrNameLst>
                                      </p:cBhvr>
                                      <p:to>
                                        <p:strVal val="visible"/>
                                      </p:to>
                                    </p:set>
                                    <p:anim calcmode="lin" valueType="num">
                                      <p:cBhvr>
                                        <p:cTn id="26" dur="5000" fill="hold"/>
                                        <p:tgtEl>
                                          <p:spTgt spid="2051"/>
                                        </p:tgtEl>
                                        <p:attrNameLst>
                                          <p:attrName>ppt_x</p:attrName>
                                        </p:attrNameLst>
                                      </p:cBhvr>
                                      <p:tavLst>
                                        <p:tav tm="0">
                                          <p:val>
                                            <p:strVal val="#ppt_x"/>
                                          </p:val>
                                        </p:tav>
                                        <p:tav tm="100000">
                                          <p:val>
                                            <p:strVal val="#ppt_x"/>
                                          </p:val>
                                        </p:tav>
                                      </p:tavLst>
                                    </p:anim>
                                    <p:anim calcmode="lin" valueType="num">
                                      <p:cBhvr>
                                        <p:cTn id="27" dur="5000" fill="hold"/>
                                        <p:tgtEl>
                                          <p:spTgt spid="2051"/>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7"/>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2000" dirty="0" smtClean="0">
                <a:latin typeface="Times New Roman" pitchFamily="18" charset="0"/>
                <a:cs typeface="Times New Roman" pitchFamily="18" charset="0"/>
              </a:rPr>
              <a:t>		</a:t>
            </a:r>
          </a:p>
          <a:p>
            <a:pPr>
              <a:buNone/>
            </a:pPr>
            <a:r>
              <a:rPr lang="en-US" sz="2000" dirty="0" smtClean="0">
                <a:latin typeface="Times New Roman" pitchFamily="18" charset="0"/>
                <a:cs typeface="Times New Roman" pitchFamily="18" charset="0"/>
              </a:rPr>
              <a:t>		</a:t>
            </a:r>
          </a:p>
          <a:p>
            <a:pPr>
              <a:buNone/>
            </a:pPr>
            <a:r>
              <a:rPr lang="en-US" sz="2000" dirty="0" smtClean="0">
                <a:latin typeface="Times New Roman" pitchFamily="18" charset="0"/>
                <a:cs typeface="Times New Roman" pitchFamily="18" charset="0"/>
              </a:rPr>
              <a:t>		</a:t>
            </a:r>
          </a:p>
          <a:p>
            <a:pPr>
              <a:buNone/>
            </a:pPr>
            <a:r>
              <a:rPr lang="en-US" sz="2000" dirty="0" smtClean="0">
                <a:latin typeface="Times New Roman" pitchFamily="18" charset="0"/>
                <a:cs typeface="Times New Roman" pitchFamily="18" charset="0"/>
              </a:rPr>
              <a:t>		</a:t>
            </a:r>
          </a:p>
          <a:p>
            <a:pPr>
              <a:buNone/>
            </a:pP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smtClean="0"/>
              <a:t>                   France</a:t>
            </a:r>
            <a:endParaRPr lang="en-US" dirty="0"/>
          </a:p>
        </p:txBody>
      </p:sp>
      <p:pic>
        <p:nvPicPr>
          <p:cNvPr id="4" name="Audio 3">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382000" y="6096000"/>
            <a:ext cx="609600" cy="609600"/>
          </a:xfrm>
          <a:prstGeom prst="rect">
            <a:avLst/>
          </a:prstGeom>
        </p:spPr>
      </p:pic>
      <p:sp>
        <p:nvSpPr>
          <p:cNvPr id="5" name="TextBox 4"/>
          <p:cNvSpPr txBox="1"/>
          <p:nvPr/>
        </p:nvSpPr>
        <p:spPr>
          <a:xfrm rot="747625">
            <a:off x="239145" y="2133714"/>
            <a:ext cx="3207199" cy="2031325"/>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France is personally my favorite place to travel to, and why not with all of the dazzling locations and famous buildings such as the Eiffel Tower.  Some of the major cities include Paris, Marseilles, Toulouse, and Nice. </a:t>
            </a:r>
            <a:endParaRPr lang="en-US" dirty="0"/>
          </a:p>
        </p:txBody>
      </p:sp>
      <p:sp>
        <p:nvSpPr>
          <p:cNvPr id="6" name="TextBox 5"/>
          <p:cNvSpPr txBox="1"/>
          <p:nvPr/>
        </p:nvSpPr>
        <p:spPr>
          <a:xfrm rot="20639747">
            <a:off x="3675162" y="1180143"/>
            <a:ext cx="4391977" cy="1801295"/>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Paris, the capital and largest city, is perhaps the most famous of all the cities in France. Paris has many landmarks such as the Eiffel Tower, the Louvre museum, the Notre Dame de Paris cathedral and a smaller version of The Statue of Liberty. </a:t>
            </a:r>
            <a:endParaRPr lang="en-US" dirty="0"/>
          </a:p>
        </p:txBody>
      </p:sp>
      <p:sp>
        <p:nvSpPr>
          <p:cNvPr id="7" name="TextBox 6"/>
          <p:cNvSpPr txBox="1"/>
          <p:nvPr/>
        </p:nvSpPr>
        <p:spPr>
          <a:xfrm rot="1084804">
            <a:off x="60214" y="4900739"/>
            <a:ext cx="5105400" cy="1200329"/>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Marseilles is the oldest city of  France and is the birth place of many famous artists. It is located on the south coast of  France in the Mediterranean Sea. Strangely, it is also well known for its hip hop music. </a:t>
            </a:r>
            <a:endParaRPr lang="en-US" dirty="0"/>
          </a:p>
        </p:txBody>
      </p:sp>
      <p:sp>
        <p:nvSpPr>
          <p:cNvPr id="8" name="TextBox 7"/>
          <p:cNvSpPr txBox="1"/>
          <p:nvPr/>
        </p:nvSpPr>
        <p:spPr>
          <a:xfrm>
            <a:off x="5468155" y="5126090"/>
            <a:ext cx="2757893" cy="1754326"/>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Toulouse is the business center of France so to speak with colleges and biotechnology industries. Most of the conventions and fairs are held there. </a:t>
            </a:r>
            <a:endParaRPr lang="en-US" dirty="0"/>
          </a:p>
        </p:txBody>
      </p:sp>
      <p:sp>
        <p:nvSpPr>
          <p:cNvPr id="9" name="TextBox 8"/>
          <p:cNvSpPr txBox="1"/>
          <p:nvPr/>
        </p:nvSpPr>
        <p:spPr>
          <a:xfrm rot="20824628">
            <a:off x="3795627" y="3054388"/>
            <a:ext cx="5334000" cy="1754326"/>
          </a:xfrm>
          <a:prstGeom prst="rect">
            <a:avLst/>
          </a:prstGeom>
          <a:solidFill>
            <a:srgbClr val="FF0000"/>
          </a:solidFill>
        </p:spPr>
        <p:txBody>
          <a:bodyPr wrap="square" rtlCol="0">
            <a:spAutoFit/>
          </a:bodyPr>
          <a:lstStyle/>
          <a:p>
            <a:r>
              <a:rPr lang="en-US" dirty="0" smtClean="0">
                <a:latin typeface="Times New Roman" pitchFamily="18" charset="0"/>
                <a:cs typeface="Times New Roman" pitchFamily="18" charset="0"/>
              </a:rPr>
              <a:t>Nice has one of the most popular places, especially for honeymooners, the French Riviera with a beautiful coast line and exotic resorts. It is also famous for its rare flower collections. France, with the famous city of love, is full of amazing experiences waiting to happen!!!</a:t>
            </a:r>
            <a:endParaRPr lang="en-US" dirty="0"/>
          </a:p>
        </p:txBody>
      </p:sp>
    </p:spTree>
    <p:extLst>
      <p:ext uri="{BB962C8B-B14F-4D97-AF65-F5344CB8AC3E}">
        <p14:creationId xmlns:p14="http://schemas.microsoft.com/office/powerpoint/2010/main" xmlns="" val="2340579435"/>
      </p:ext>
    </p:extLst>
  </p:cSld>
  <p:clrMapOvr>
    <a:masterClrMapping/>
  </p:clrMapOvr>
  <mc:AlternateContent xmlns:mc="http://schemas.openxmlformats.org/markup-compatibility/2006">
    <mc:Choice xmlns:p14="http://schemas.microsoft.com/office/powerpoint/2010/main" xmlns="" Requires="p14">
      <p:transition spd="slow" p14:dur="3000" advTm="32089">
        <p14:shred/>
      </p:transition>
    </mc:Choice>
    <mc:Fallback>
      <p:transition spd="slow" advTm="320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ircle(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in)">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circle(in)">
                                      <p:cBhvr>
                                        <p:cTn id="3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4"/>
                </p:tgtEl>
              </p:cMediaNode>
            </p:audio>
          </p:childTnLst>
        </p:cTn>
      </p:par>
    </p:tnLst>
    <p:bldLst>
      <p:bldP spid="2" grpId="0"/>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France Pictures</a:t>
            </a:r>
            <a:endParaRPr lang="en-US" dirty="0"/>
          </a:p>
        </p:txBody>
      </p:sp>
      <p:sp>
        <p:nvSpPr>
          <p:cNvPr id="3" name="Text Placeholder 2"/>
          <p:cNvSpPr>
            <a:spLocks noGrp="1"/>
          </p:cNvSpPr>
          <p:nvPr>
            <p:ph type="body" idx="1"/>
          </p:nvPr>
        </p:nvSpPr>
        <p:spPr/>
        <p:txBody>
          <a:bodyPr/>
          <a:lstStyle/>
          <a:p>
            <a:endParaRPr lang="en-US" dirty="0"/>
          </a:p>
        </p:txBody>
      </p:sp>
      <p:sp>
        <p:nvSpPr>
          <p:cNvPr id="5" name="Text Placeholder 4"/>
          <p:cNvSpPr>
            <a:spLocks noGrp="1"/>
          </p:cNvSpPr>
          <p:nvPr>
            <p:ph type="body" sz="half" idx="3"/>
          </p:nvPr>
        </p:nvSpPr>
        <p:spPr/>
        <p:txBody>
          <a:bodyPr/>
          <a:lstStyle/>
          <a:p>
            <a:endParaRPr lang="en-US" dirty="0"/>
          </a:p>
        </p:txBody>
      </p:sp>
      <p:sp>
        <p:nvSpPr>
          <p:cNvPr id="4" name="Content Placeholder 3"/>
          <p:cNvSpPr>
            <a:spLocks noGrp="1"/>
          </p:cNvSpPr>
          <p:nvPr>
            <p:ph sz="quarter" idx="2"/>
          </p:nvPr>
        </p:nvSpPr>
        <p:spPr/>
        <p:txBody>
          <a:bodyPr>
            <a:normAutofit/>
          </a:bodyPr>
          <a:lstStyle/>
          <a:p>
            <a:pPr marL="109728" indent="0">
              <a:buNone/>
            </a:pPr>
            <a:r>
              <a:rPr lang="en-US" sz="2000" dirty="0" smtClean="0">
                <a:latin typeface="Times New Roman" pitchFamily="18" charset="0"/>
                <a:cs typeface="Times New Roman" pitchFamily="18" charset="0"/>
              </a:rPr>
              <a:t>Ze beautiful Eiffel Tower!!</a:t>
            </a:r>
            <a:endParaRPr lang="en-US" sz="2000" dirty="0">
              <a:latin typeface="Times New Roman" pitchFamily="18" charset="0"/>
              <a:cs typeface="Times New Roman" pitchFamily="18" charset="0"/>
            </a:endParaRPr>
          </a:p>
        </p:txBody>
      </p:sp>
      <p:sp>
        <p:nvSpPr>
          <p:cNvPr id="6" name="Content Placeholder 5"/>
          <p:cNvSpPr>
            <a:spLocks noGrp="1"/>
          </p:cNvSpPr>
          <p:nvPr>
            <p:ph sz="quarter" idx="4"/>
          </p:nvPr>
        </p:nvSpPr>
        <p:spPr/>
        <p:txBody>
          <a:bodyPr>
            <a:normAutofit/>
          </a:bodyPr>
          <a:lstStyle/>
          <a:p>
            <a:pPr marL="109728" indent="0">
              <a:buNone/>
            </a:pPr>
            <a:r>
              <a:rPr lang="en-US" sz="2000" dirty="0" smtClean="0">
                <a:latin typeface="Times New Roman" pitchFamily="18" charset="0"/>
                <a:cs typeface="Times New Roman" pitchFamily="18" charset="0"/>
              </a:rPr>
              <a:t>The French Riviera coastline.</a:t>
            </a:r>
            <a:endParaRPr lang="en-US" sz="20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8224" y="2514600"/>
            <a:ext cx="3840480" cy="28802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44034" y="2479377"/>
            <a:ext cx="3361765" cy="29154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Audio 6">
            <a:hlinkClick r:id="" action="ppaction://media"/>
          </p:cNvPr>
          <p:cNvPicPr>
            <a:picLocks noChangeAspect="1"/>
          </p:cNvPicPr>
          <p:nvPr>
            <a:audioFile r:link="rId2"/>
            <p:extLst>
              <p:ext uri="{DAA4B4D4-6D71-4841-9C94-3DE7FCFB9230}">
                <p14:media xmlns:p14="http://schemas.microsoft.com/office/powerpoint/2010/main" xmlns="" r:embed="rId6"/>
              </p:ext>
            </p:extLst>
          </p:nvPr>
        </p:nvPicPr>
        <p:blipFill>
          <a:blip r:embed="rId7" cstate="print"/>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xmlns="" val="1545477380"/>
      </p:ext>
    </p:extLst>
  </p:cSld>
  <p:clrMapOvr>
    <a:masterClrMapping/>
  </p:clrMapOvr>
  <mc:AlternateContent xmlns:mc="http://schemas.openxmlformats.org/markup-compatibility/2006">
    <mc:Choice xmlns:p14="http://schemas.microsoft.com/office/powerpoint/2010/main" xmlns="" Requires="p14">
      <p:transition spd="slow" p14:dur="4000" advClick="0" advTm="4494">
        <p14:vortex dir="r"/>
      </p:transition>
    </mc:Choice>
    <mc:Fallback>
      <p:transition spd="slow" advClick="0" advTm="44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ppt_w</p:attrName>
                                        </p:attrNameLst>
                                      </p:cBhvr>
                                      <p:tavLst>
                                        <p:tav tm="0">
                                          <p:val>
                                            <p:fltVal val="0"/>
                                          </p:val>
                                        </p:tav>
                                        <p:tav tm="100000">
                                          <p:val>
                                            <p:strVal val="#ppt_w"/>
                                          </p:val>
                                        </p:tav>
                                      </p:tavLst>
                                    </p:anim>
                                    <p:anim calcmode="lin" valueType="num">
                                      <p:cBhvr>
                                        <p:cTn id="12" dur="1000" fill="hold"/>
                                        <p:tgtEl>
                                          <p:spTgt spid="1026"/>
                                        </p:tgtEl>
                                        <p:attrNameLst>
                                          <p:attrName>ppt_h</p:attrName>
                                        </p:attrNameLst>
                                      </p:cBhvr>
                                      <p:tavLst>
                                        <p:tav tm="0">
                                          <p:val>
                                            <p:fltVal val="0"/>
                                          </p:val>
                                        </p:tav>
                                        <p:tav tm="100000">
                                          <p:val>
                                            <p:strVal val="#ppt_h"/>
                                          </p:val>
                                        </p:tav>
                                      </p:tavLst>
                                    </p:anim>
                                    <p:anim calcmode="lin" valueType="num">
                                      <p:cBhvr>
                                        <p:cTn id="13" dur="1000" fill="hold"/>
                                        <p:tgtEl>
                                          <p:spTgt spid="1026"/>
                                        </p:tgtEl>
                                        <p:attrNameLst>
                                          <p:attrName>style.rotation</p:attrName>
                                        </p:attrNameLst>
                                      </p:cBhvr>
                                      <p:tavLst>
                                        <p:tav tm="0">
                                          <p:val>
                                            <p:fltVal val="90"/>
                                          </p:val>
                                        </p:tav>
                                        <p:tav tm="100000">
                                          <p:val>
                                            <p:fltVal val="0"/>
                                          </p:val>
                                        </p:tav>
                                      </p:tavLst>
                                    </p:anim>
                                    <p:animEffect transition="in" filter="fade">
                                      <p:cBhvr>
                                        <p:cTn id="14" dur="1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900" decel="100000" fill="hold"/>
                                        <p:tgtEl>
                                          <p:spTgt spid="102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p>
          <a:p>
            <a:pPr marL="109728" indent="0">
              <a:buNone/>
            </a:pPr>
            <a:r>
              <a:rPr lang="en-US" sz="2000" dirty="0">
                <a:latin typeface="Times New Roman" pitchFamily="18" charset="0"/>
                <a:cs typeface="Times New Roman" pitchFamily="18" charset="0"/>
              </a:rPr>
              <a:t>	</a:t>
            </a:r>
          </a:p>
        </p:txBody>
      </p:sp>
      <p:sp>
        <p:nvSpPr>
          <p:cNvPr id="2" name="Title 1"/>
          <p:cNvSpPr>
            <a:spLocks noGrp="1"/>
          </p:cNvSpPr>
          <p:nvPr>
            <p:ph type="title"/>
          </p:nvPr>
        </p:nvSpPr>
        <p:spPr>
          <a:xfrm>
            <a:off x="457200" y="271165"/>
            <a:ext cx="8229600" cy="1143000"/>
          </a:xfrm>
        </p:spPr>
        <p:txBody>
          <a:bodyPr/>
          <a:lstStyle/>
          <a:p>
            <a:r>
              <a:rPr lang="en-US" dirty="0" smtClean="0"/>
              <a:t>                     Italy</a:t>
            </a: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xmlns="" r:embed="rId4"/>
              </p:ext>
            </p:extLst>
          </p:nvPr>
        </p:nvPicPr>
        <p:blipFill>
          <a:blip r:embed="rId5" cstate="print"/>
          <a:stretch>
            <a:fillRect/>
          </a:stretch>
        </p:blipFill>
        <p:spPr>
          <a:xfrm>
            <a:off x="8382000" y="6096000"/>
            <a:ext cx="609600" cy="609600"/>
          </a:xfrm>
          <a:prstGeom prst="rect">
            <a:avLst/>
          </a:prstGeom>
        </p:spPr>
      </p:pic>
      <p:sp>
        <p:nvSpPr>
          <p:cNvPr id="5" name="TextBox 4"/>
          <p:cNvSpPr txBox="1"/>
          <p:nvPr/>
        </p:nvSpPr>
        <p:spPr>
          <a:xfrm>
            <a:off x="2361779" y="1600200"/>
            <a:ext cx="4343400" cy="1015663"/>
          </a:xfrm>
          <a:prstGeom prst="rect">
            <a:avLst/>
          </a:prstGeom>
          <a:solidFill>
            <a:srgbClr val="FF0000"/>
          </a:solidFill>
        </p:spPr>
        <p:txBody>
          <a:bodyPr wrap="square" rtlCol="0">
            <a:spAutoFit/>
          </a:bodyPr>
          <a:lstStyle/>
          <a:p>
            <a:r>
              <a:rPr lang="en-US" sz="2000" dirty="0">
                <a:latin typeface="Times New Roman" pitchFamily="18" charset="0"/>
                <a:cs typeface="Times New Roman" pitchFamily="18" charset="0"/>
              </a:rPr>
              <a:t>With many beautiful cities such as Venice, Rome, and Bari, Italy is one of the most amazing countries in the world. </a:t>
            </a:r>
          </a:p>
        </p:txBody>
      </p:sp>
      <p:sp>
        <p:nvSpPr>
          <p:cNvPr id="6" name="TextBox 5"/>
          <p:cNvSpPr txBox="1"/>
          <p:nvPr/>
        </p:nvSpPr>
        <p:spPr>
          <a:xfrm>
            <a:off x="2469219" y="3152143"/>
            <a:ext cx="4176932" cy="1015663"/>
          </a:xfrm>
          <a:prstGeom prst="rect">
            <a:avLst/>
          </a:prstGeom>
          <a:solidFill>
            <a:srgbClr val="FF0000"/>
          </a:solidFill>
        </p:spPr>
        <p:txBody>
          <a:bodyPr wrap="square" rtlCol="0">
            <a:spAutoFit/>
          </a:bodyPr>
          <a:lstStyle/>
          <a:p>
            <a:r>
              <a:rPr lang="en-US" sz="2000" dirty="0">
                <a:latin typeface="Times New Roman" pitchFamily="18" charset="0"/>
                <a:cs typeface="Times New Roman" pitchFamily="18" charset="0"/>
              </a:rPr>
              <a:t>Venice is best known for its romantic locations and adventurous nature, as well as its serene environment. </a:t>
            </a:r>
          </a:p>
        </p:txBody>
      </p:sp>
      <p:sp>
        <p:nvSpPr>
          <p:cNvPr id="7" name="TextBox 6"/>
          <p:cNvSpPr txBox="1"/>
          <p:nvPr/>
        </p:nvSpPr>
        <p:spPr>
          <a:xfrm rot="870200">
            <a:off x="109910" y="4538307"/>
            <a:ext cx="4488715" cy="1631216"/>
          </a:xfrm>
          <a:prstGeom prst="rect">
            <a:avLst/>
          </a:prstGeom>
          <a:solidFill>
            <a:srgbClr val="FF0000"/>
          </a:solidFill>
        </p:spPr>
        <p:txBody>
          <a:bodyPr wrap="square" rtlCol="0">
            <a:spAutoFit/>
          </a:bodyPr>
          <a:lstStyle/>
          <a:p>
            <a:r>
              <a:rPr lang="en-US" sz="2000" dirty="0">
                <a:solidFill>
                  <a:prstClr val="black"/>
                </a:solidFill>
                <a:latin typeface="Times New Roman" pitchFamily="18" charset="0"/>
                <a:cs typeface="Times New Roman" pitchFamily="18" charset="0"/>
              </a:rPr>
              <a:t>Rome has a rich and exciting history with many locations from the earliest civilizations. Rome is a very eventful place with its many museums and monuments all around the </a:t>
            </a:r>
            <a:r>
              <a:rPr lang="en-US" sz="2000" dirty="0" smtClean="0">
                <a:solidFill>
                  <a:prstClr val="black"/>
                </a:solidFill>
                <a:latin typeface="Times New Roman" pitchFamily="18" charset="0"/>
                <a:cs typeface="Times New Roman" pitchFamily="18" charset="0"/>
              </a:rPr>
              <a:t>city.</a:t>
            </a:r>
            <a:endParaRPr lang="en-US" dirty="0"/>
          </a:p>
        </p:txBody>
      </p:sp>
      <p:sp>
        <p:nvSpPr>
          <p:cNvPr id="10" name="Rectangle 9"/>
          <p:cNvSpPr/>
          <p:nvPr/>
        </p:nvSpPr>
        <p:spPr>
          <a:xfrm rot="20923555">
            <a:off x="4850144" y="4678069"/>
            <a:ext cx="4215332" cy="1631216"/>
          </a:xfrm>
          <a:prstGeom prst="rect">
            <a:avLst/>
          </a:prstGeom>
          <a:solidFill>
            <a:srgbClr val="FF0000"/>
          </a:solidFill>
        </p:spPr>
        <p:txBody>
          <a:bodyPr wrap="square">
            <a:spAutoFit/>
          </a:bodyPr>
          <a:lstStyle/>
          <a:p>
            <a:pPr marL="109728" lvl="0">
              <a:spcBef>
                <a:spcPts val="400"/>
              </a:spcBef>
              <a:buClr>
                <a:srgbClr val="F0A22E"/>
              </a:buClr>
              <a:buSzPct val="68000"/>
            </a:pPr>
            <a:r>
              <a:rPr lang="en-US" sz="2000" dirty="0">
                <a:solidFill>
                  <a:prstClr val="black"/>
                </a:solidFill>
                <a:latin typeface="Times New Roman" pitchFamily="18" charset="0"/>
                <a:cs typeface="Times New Roman" pitchFamily="18" charset="0"/>
              </a:rPr>
              <a:t>Bari is a breathtaking coastal city with extensive history about its structures and culture. Italy is definitely a place to consider if your planning an adult getaway or a romantic honeymoon!!</a:t>
            </a:r>
          </a:p>
        </p:txBody>
      </p:sp>
    </p:spTree>
    <p:custDataLst>
      <p:tags r:id="rId1"/>
    </p:custDataLst>
    <p:extLst>
      <p:ext uri="{BB962C8B-B14F-4D97-AF65-F5344CB8AC3E}">
        <p14:creationId xmlns:p14="http://schemas.microsoft.com/office/powerpoint/2010/main" xmlns="" val="1537982338"/>
      </p:ext>
    </p:extLst>
  </p:cSld>
  <p:clrMapOvr>
    <a:masterClrMapping/>
  </p:clrMapOvr>
  <mc:AlternateContent xmlns:mc="http://schemas.openxmlformats.org/markup-compatibility/2006">
    <mc:Choice xmlns:p14="http://schemas.microsoft.com/office/powerpoint/2010/main" xmlns="" Requires="p14">
      <p:transition spd="slow" p14:dur="4400" advTm="22382">
        <p14:honeycomb/>
      </p:transition>
    </mc:Choice>
    <mc:Fallback>
      <p:transition spd="slow" advTm="223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38" presetClass="entr" presetSubtype="0" accel="50000" fill="hold" grpId="0" nodeType="clickEffect">
                                  <p:stCondLst>
                                    <p:cond delay="0"/>
                                  </p:stCondLst>
                                  <p:iterate type="lt">
                                    <p:tmPct val="50000"/>
                                  </p:iterate>
                                  <p:childTnLst>
                                    <p:set>
                                      <p:cBhvr>
                                        <p:cTn id="10" dur="1" fill="hold">
                                          <p:stCondLst>
                                            <p:cond delay="0"/>
                                          </p:stCondLst>
                                        </p:cTn>
                                        <p:tgtEl>
                                          <p:spTgt spid="2"/>
                                        </p:tgtEl>
                                        <p:attrNameLst>
                                          <p:attrName>style.visibility</p:attrName>
                                        </p:attrNameLst>
                                      </p:cBhvr>
                                      <p:to>
                                        <p:strVal val="visible"/>
                                      </p:to>
                                    </p:set>
                                    <p:set>
                                      <p:cBhvr>
                                        <p:cTn id="11" dur="455" fill="hold">
                                          <p:stCondLst>
                                            <p:cond delay="0"/>
                                          </p:stCondLst>
                                        </p:cTn>
                                        <p:tgtEl>
                                          <p:spTgt spid="2"/>
                                        </p:tgtEl>
                                        <p:attrNameLst>
                                          <p:attrName>style.rotation</p:attrName>
                                        </p:attrNameLst>
                                      </p:cBhvr>
                                      <p:to>
                                        <p:strVal val="-45.0"/>
                                      </p:to>
                                    </p:set>
                                    <p:anim calcmode="lin" valueType="num">
                                      <p:cBhvr>
                                        <p:cTn id="12"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6" fill="hold" display="0">
                  <p:stCondLst>
                    <p:cond delay="indefinite"/>
                  </p:stCondLst>
                  <p:endCondLst>
                    <p:cond evt="onStopAudio" delay="0">
                      <p:tgtEl>
                        <p:sldTgt/>
                      </p:tgtEl>
                    </p:cond>
                  </p:endCondLst>
                </p:cTn>
                <p:tgtEl>
                  <p:spTgt spid="4"/>
                </p:tgtEl>
              </p:cMediaNode>
            </p:audio>
          </p:childTnLst>
        </p:cTn>
      </p:par>
    </p:tnLst>
    <p:bldLst>
      <p:bldP spid="2" grpId="0"/>
      <p:bldP spid="5" grpId="0" animBg="1"/>
      <p:bldP spid="6" grpId="0" animBg="1"/>
      <p:bldP spid="7"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Italy Pictures</a:t>
            </a:r>
            <a:endParaRPr lang="en-US" dirty="0"/>
          </a:p>
        </p:txBody>
      </p:sp>
      <p:sp>
        <p:nvSpPr>
          <p:cNvPr id="9" name="Text Placeholder 8"/>
          <p:cNvSpPr>
            <a:spLocks noGrp="1"/>
          </p:cNvSpPr>
          <p:nvPr>
            <p:ph type="body" idx="1"/>
          </p:nvPr>
        </p:nvSpPr>
        <p:spPr/>
        <p:txBody>
          <a:bodyPr/>
          <a:lstStyle/>
          <a:p>
            <a:endParaRPr lang="en-US"/>
          </a:p>
        </p:txBody>
      </p:sp>
      <p:sp>
        <p:nvSpPr>
          <p:cNvPr id="10" name="Text Placeholder 9"/>
          <p:cNvSpPr>
            <a:spLocks noGrp="1"/>
          </p:cNvSpPr>
          <p:nvPr>
            <p:ph type="body" sz="half" idx="3"/>
          </p:nvPr>
        </p:nvSpPr>
        <p:spPr/>
        <p:txBody>
          <a:bodyPr/>
          <a:lstStyle/>
          <a:p>
            <a:endParaRPr lang="en-US"/>
          </a:p>
        </p:txBody>
      </p:sp>
      <p:sp>
        <p:nvSpPr>
          <p:cNvPr id="4" name="Content Placeholder 3"/>
          <p:cNvSpPr>
            <a:spLocks noGrp="1"/>
          </p:cNvSpPr>
          <p:nvPr>
            <p:ph sz="quarter" idx="2"/>
          </p:nvPr>
        </p:nvSpPr>
        <p:spPr/>
        <p:txBody>
          <a:bodyPr>
            <a:normAutofit/>
          </a:bodyPr>
          <a:lstStyle/>
          <a:p>
            <a:pPr marL="109728" indent="0">
              <a:buNone/>
            </a:pPr>
            <a:r>
              <a:rPr lang="en-US" sz="2000" dirty="0" smtClean="0">
                <a:latin typeface="Times New Roman" pitchFamily="18" charset="0"/>
                <a:cs typeface="Times New Roman" pitchFamily="18" charset="0"/>
              </a:rPr>
              <a:t>One of the most beautiful cities in Italy, ladies and gentlemen, I give you Venice!!!!!</a:t>
            </a:r>
            <a:endParaRPr lang="en-US" sz="2000" dirty="0">
              <a:latin typeface="Times New Roman" pitchFamily="18" charset="0"/>
              <a:cs typeface="Times New Roman" pitchFamily="18" charset="0"/>
            </a:endParaRPr>
          </a:p>
        </p:txBody>
      </p:sp>
      <p:sp>
        <p:nvSpPr>
          <p:cNvPr id="12" name="Content Placeholder 11"/>
          <p:cNvSpPr>
            <a:spLocks noGrp="1"/>
          </p:cNvSpPr>
          <p:nvPr>
            <p:ph sz="quarter" idx="4"/>
          </p:nvPr>
        </p:nvSpPr>
        <p:spPr/>
        <p:txBody>
          <a:bodyPr>
            <a:normAutofit/>
          </a:bodyPr>
          <a:lstStyle/>
          <a:p>
            <a:pPr marL="109728" indent="0">
              <a:buNone/>
            </a:pPr>
            <a:r>
              <a:rPr lang="en-US" sz="2000" dirty="0" smtClean="0">
                <a:latin typeface="Times New Roman" pitchFamily="18" charset="0"/>
                <a:cs typeface="Times New Roman" pitchFamily="18" charset="0"/>
              </a:rPr>
              <a:t>The Roman Coliseum in Rome Italy. </a:t>
            </a:r>
            <a:endParaRPr lang="en-US" sz="2000"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3400" y="2438400"/>
            <a:ext cx="3871913"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48200" y="2438401"/>
            <a:ext cx="3914005" cy="28911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xmlns="" r:embed="rId6"/>
              </p:ext>
            </p:extLst>
          </p:nvPr>
        </p:nvPicPr>
        <p:blipFill>
          <a:blip r:embed="rId7" cstate="print"/>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xmlns="" val="1754102359"/>
      </p:ext>
    </p:extLst>
  </p:cSld>
  <p:clrMapOvr>
    <a:masterClrMapping/>
  </p:clrMapOvr>
  <mc:AlternateContent xmlns:mc="http://schemas.openxmlformats.org/markup-compatibility/2006">
    <mc:Choice xmlns:p14="http://schemas.microsoft.com/office/powerpoint/2010/main" xmlns="" Requires="p14">
      <p:transition spd="slow" p14:dur="1400" advClick="0" advTm="6899">
        <p14:doors dir="vert"/>
      </p:transition>
    </mc:Choice>
    <mc:Fallback>
      <p:transition spd="slow" advClick="0" advTm="6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3" presetClass="entr" presetSubtype="0"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animEffect transition="in" filter="fade">
                                      <p:cBhvr>
                                        <p:cTn id="19" dur="100"/>
                                        <p:tgtEl>
                                          <p:spTgt spid="2053"/>
                                        </p:tgtEl>
                                      </p:cBhvr>
                                    </p:animEffect>
                                    <p:anim calcmode="lin" valueType="num">
                                      <p:cBhvr>
                                        <p:cTn id="20" dur="400" fill="hold"/>
                                        <p:tgtEl>
                                          <p:spTgt spid="2053"/>
                                        </p:tgtEl>
                                        <p:attrNameLst>
                                          <p:attrName>ppt_x</p:attrName>
                                        </p:attrNameLst>
                                      </p:cBhvr>
                                      <p:tavLst>
                                        <p:tav tm="0">
                                          <p:val>
                                            <p:strVal val="#ppt_x"/>
                                          </p:val>
                                        </p:tav>
                                        <p:tav tm="100000">
                                          <p:val>
                                            <p:strVal val="#ppt_x"/>
                                          </p:val>
                                        </p:tav>
                                      </p:tavLst>
                                    </p:anim>
                                    <p:anim calcmode="lin" valueType="num">
                                      <p:cBhvr>
                                        <p:cTn id="21" dur="400" fill="hold"/>
                                        <p:tgtEl>
                                          <p:spTgt spid="2053"/>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205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205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Scale>
                                      <p:cBhvr>
                                        <p:cTn id="28" dur="1000" decel="50000" fill="hold">
                                          <p:stCondLst>
                                            <p:cond delay="0"/>
                                          </p:stCondLst>
                                        </p:cTn>
                                        <p:tgtEl>
                                          <p:spTgt spid="20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054"/>
                                        </p:tgtEl>
                                        <p:attrNameLst>
                                          <p:attrName>ppt_x</p:attrName>
                                          <p:attrName>ppt_y</p:attrName>
                                        </p:attrNameLst>
                                      </p:cBhvr>
                                    </p:animMotion>
                                    <p:animEffect transition="in" filter="fade">
                                      <p:cBhvr>
                                        <p:cTn id="30"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7|1.1|0.9|2.2"/>
</p:tagLst>
</file>

<file path=ppt/tags/tag2.xml><?xml version="1.0" encoding="utf-8"?>
<p:tagLst xmlns:a="http://schemas.openxmlformats.org/drawingml/2006/main" xmlns:r="http://schemas.openxmlformats.org/officeDocument/2006/relationships" xmlns:p="http://schemas.openxmlformats.org/presentationml/2006/main">
  <p:tag name="TIMING" val="|0.8|1.3|1"/>
</p:tagLst>
</file>

<file path=ppt/tags/tag3.xml><?xml version="1.0" encoding="utf-8"?>
<p:tagLst xmlns:a="http://schemas.openxmlformats.org/drawingml/2006/main" xmlns:r="http://schemas.openxmlformats.org/officeDocument/2006/relationships" xmlns:p="http://schemas.openxmlformats.org/presentationml/2006/main">
  <p:tag name="TIMING" val="|0.8|0.8|1.3|2.7"/>
</p:tagLst>
</file>

<file path=ppt/tags/tag4.xml><?xml version="1.0" encoding="utf-8"?>
<p:tagLst xmlns:a="http://schemas.openxmlformats.org/drawingml/2006/main" xmlns:r="http://schemas.openxmlformats.org/officeDocument/2006/relationships" xmlns:p="http://schemas.openxmlformats.org/presentationml/2006/main">
  <p:tag name="TIMING" val="|0.3|1.3"/>
</p:tagLst>
</file>

<file path=ppt/tags/tag5.xml><?xml version="1.0" encoding="utf-8"?>
<p:tagLst xmlns:a="http://schemas.openxmlformats.org/drawingml/2006/main" xmlns:r="http://schemas.openxmlformats.org/officeDocument/2006/relationships" xmlns:p="http://schemas.openxmlformats.org/presentationml/2006/main">
  <p:tag name="TIMING" val="|0.1|1.8|3.3"/>
</p:tagLst>
</file>

<file path=ppt/tags/tag6.xml><?xml version="1.0" encoding="utf-8"?>
<p:tagLst xmlns:a="http://schemas.openxmlformats.org/drawingml/2006/main" xmlns:r="http://schemas.openxmlformats.org/officeDocument/2006/relationships" xmlns:p="http://schemas.openxmlformats.org/presentationml/2006/main">
  <p:tag name="TIMING" val="|0.4|1.9"/>
</p:tagLst>
</file>

<file path=ppt/tags/tag7.xml><?xml version="1.0" encoding="utf-8"?>
<p:tagLst xmlns:a="http://schemas.openxmlformats.org/drawingml/2006/main" xmlns:r="http://schemas.openxmlformats.org/officeDocument/2006/relationships" xmlns:p="http://schemas.openxmlformats.org/presentationml/2006/main">
  <p:tag name="TIMING" val="|0.2|3.2"/>
</p:tagLst>
</file>

<file path=ppt/tags/tag8.xml><?xml version="1.0" encoding="utf-8"?>
<p:tagLst xmlns:a="http://schemas.openxmlformats.org/drawingml/2006/main" xmlns:r="http://schemas.openxmlformats.org/officeDocument/2006/relationships" xmlns:p="http://schemas.openxmlformats.org/presentationml/2006/main">
  <p:tag name="TIMING" val="|0.1|2.4|1.2"/>
</p:tagLst>
</file>

<file path=ppt/tags/tag9.xml><?xml version="1.0" encoding="utf-8"?>
<p:tagLst xmlns:a="http://schemas.openxmlformats.org/drawingml/2006/main" xmlns:r="http://schemas.openxmlformats.org/officeDocument/2006/relationships" xmlns:p="http://schemas.openxmlformats.org/presentationml/2006/main">
  <p:tag name="TIMING" val="|0.9|2.3|1.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671</TotalTime>
  <Words>1005</Words>
  <Application>Microsoft Office PowerPoint</Application>
  <PresentationFormat>On-screen Show (4:3)</PresentationFormat>
  <Paragraphs>65</Paragraphs>
  <Slides>16</Slides>
  <Notes>1</Notes>
  <HiddenSlides>0</HiddenSlides>
  <MMClips>11</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Map Quest</vt:lpstr>
      <vt:lpstr>                   Florida</vt:lpstr>
      <vt:lpstr>             Florida Pictures</vt:lpstr>
      <vt:lpstr>                California</vt:lpstr>
      <vt:lpstr>         California Pictures</vt:lpstr>
      <vt:lpstr>                   France</vt:lpstr>
      <vt:lpstr>             France Pictures</vt:lpstr>
      <vt:lpstr>                     Italy</vt:lpstr>
      <vt:lpstr>                Italy Pictures</vt:lpstr>
      <vt:lpstr>                   Greece</vt:lpstr>
      <vt:lpstr>             Greece Pictures</vt:lpstr>
      <vt:lpstr>     Additional Pictures Florida</vt:lpstr>
      <vt:lpstr>    Additional Pictures California</vt:lpstr>
      <vt:lpstr>      Additional Pictures France</vt:lpstr>
      <vt:lpstr>        Additional Pictures Italy</vt:lpstr>
      <vt:lpstr>        Additional Pictures Greece</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 Quest</dc:title>
  <dc:creator>adam</dc:creator>
  <cp:lastModifiedBy>jeff_agamenoni</cp:lastModifiedBy>
  <cp:revision>60</cp:revision>
  <dcterms:created xsi:type="dcterms:W3CDTF">2011-09-19T02:47:17Z</dcterms:created>
  <dcterms:modified xsi:type="dcterms:W3CDTF">2011-09-26T15:05:54Z</dcterms:modified>
</cp:coreProperties>
</file>