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47" d="100"/>
          <a:sy n="47" d="100"/>
        </p:scale>
        <p:origin x="-117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887F096-B9BF-4206-964A-C7E2BED23556}" type="datetimeFigureOut">
              <a:rPr lang="en-US" smtClean="0"/>
              <a:t>10/31/2011</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CE7B0EB5-0F5F-4490-8295-76A28DF364D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87F096-B9BF-4206-964A-C7E2BED23556}"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87F096-B9BF-4206-964A-C7E2BED23556}"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887F096-B9BF-4206-964A-C7E2BED23556}"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887F096-B9BF-4206-964A-C7E2BED23556}"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87F096-B9BF-4206-964A-C7E2BED23556}" type="datetimeFigureOut">
              <a:rPr lang="en-US" smtClean="0"/>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887F096-B9BF-4206-964A-C7E2BED23556}" type="datetimeFigureOut">
              <a:rPr lang="en-US" smtClean="0"/>
              <a:t>10/31/2011</a:t>
            </a:fld>
            <a:endParaRPr lang="en-US"/>
          </a:p>
        </p:txBody>
      </p:sp>
      <p:sp>
        <p:nvSpPr>
          <p:cNvPr id="27" name="Slide Number Placeholder 26"/>
          <p:cNvSpPr>
            <a:spLocks noGrp="1"/>
          </p:cNvSpPr>
          <p:nvPr>
            <p:ph type="sldNum" sz="quarter" idx="11"/>
          </p:nvPr>
        </p:nvSpPr>
        <p:spPr/>
        <p:txBody>
          <a:bodyPr rtlCol="0"/>
          <a:lstStyle/>
          <a:p>
            <a:fld id="{CE7B0EB5-0F5F-4490-8295-76A28DF364D1}"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887F096-B9BF-4206-964A-C7E2BED23556}" type="datetimeFigureOut">
              <a:rPr lang="en-US" smtClean="0"/>
              <a:t>10/31/2011</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CE7B0EB5-0F5F-4490-8295-76A28DF364D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87F096-B9BF-4206-964A-C7E2BED23556}" type="datetimeFigureOut">
              <a:rPr lang="en-US" smtClean="0"/>
              <a:t>10/31/2011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887F096-B9BF-4206-964A-C7E2BED23556}" type="datetimeFigureOut">
              <a:rPr lang="en-US" smtClean="0"/>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887F096-B9BF-4206-964A-C7E2BED23556}" type="datetimeFigureOut">
              <a:rPr lang="en-US" smtClean="0"/>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7B0EB5-0F5F-4490-8295-76A28DF364D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887F096-B9BF-4206-964A-C7E2BED23556}" type="datetimeFigureOut">
              <a:rPr lang="en-US" smtClean="0"/>
              <a:t>10/31/2011</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CE7B0EB5-0F5F-4490-8295-76A28DF364D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43200" y="4800600"/>
            <a:ext cx="6400800" cy="1752600"/>
          </a:xfrm>
        </p:spPr>
        <p:style>
          <a:lnRef idx="1">
            <a:schemeClr val="dk1"/>
          </a:lnRef>
          <a:fillRef idx="2">
            <a:schemeClr val="dk1"/>
          </a:fillRef>
          <a:effectRef idx="1">
            <a:schemeClr val="dk1"/>
          </a:effectRef>
          <a:fontRef idx="minor">
            <a:schemeClr val="dk1"/>
          </a:fontRef>
        </p:style>
        <p:txBody>
          <a:bodyPr>
            <a:normAutofit fontScale="92500" lnSpcReduction="20000"/>
          </a:bodyPr>
          <a:lstStyle/>
          <a:p>
            <a:r>
              <a:rPr lang="en-US" dirty="0" smtClean="0">
                <a:cs typeface="Raavi" pitchFamily="2"/>
              </a:rPr>
              <a:t>A long time ago, everyone was happy and merry together, until Mr. Alfredo decided he was going to be better most people. He plotted against his people, until one day, his decision became true. The people were divided into two groups, the SPIRS ,low society, and the VIVAC, high society.</a:t>
            </a:r>
            <a:endParaRPr lang="en-US" dirty="0">
              <a:cs typeface="Raavi" pitchFamily="2"/>
            </a:endParaRPr>
          </a:p>
        </p:txBody>
      </p:sp>
      <p:pic>
        <p:nvPicPr>
          <p:cNvPr id="1026" name="Picture 2"/>
          <p:cNvPicPr>
            <a:picLocks noChangeAspect="1" noChangeArrowheads="1"/>
          </p:cNvPicPr>
          <p:nvPr/>
        </p:nvPicPr>
        <p:blipFill>
          <a:blip r:embed="rId2" cstate="print"/>
          <a:srcRect/>
          <a:stretch>
            <a:fillRect/>
          </a:stretch>
        </p:blipFill>
        <p:spPr bwMode="auto">
          <a:xfrm>
            <a:off x="5486400" y="1600200"/>
            <a:ext cx="3352800" cy="21937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Rectangle 4"/>
          <p:cNvSpPr/>
          <p:nvPr/>
        </p:nvSpPr>
        <p:spPr>
          <a:xfrm>
            <a:off x="533400" y="3048000"/>
            <a:ext cx="4572000" cy="646331"/>
          </a:xfrm>
          <a:prstGeom prst="rect">
            <a:avLst/>
          </a:prstGeom>
        </p:spPr>
        <p:txBody>
          <a:bodyPr>
            <a:spAutoFit/>
          </a:bodyPr>
          <a:lstStyle/>
          <a:p>
            <a:r>
              <a:rPr lang="en-US" dirty="0" smtClean="0">
                <a:solidFill>
                  <a:schemeClr val="bg1">
                    <a:lumMod val="95000"/>
                  </a:schemeClr>
                </a:solidFill>
              </a:rPr>
              <a:t>“What a wonderful town! We all get along and-“</a:t>
            </a:r>
            <a:endParaRPr lang="en-US" dirty="0">
              <a:solidFill>
                <a:schemeClr val="bg1">
                  <a:lumMod val="95000"/>
                </a:schemeClr>
              </a:solidFill>
            </a:endParaRPr>
          </a:p>
        </p:txBody>
      </p:sp>
      <p:sp>
        <p:nvSpPr>
          <p:cNvPr id="6" name="Rectangle 5"/>
          <p:cNvSpPr/>
          <p:nvPr/>
        </p:nvSpPr>
        <p:spPr>
          <a:xfrm>
            <a:off x="4572000" y="3657600"/>
            <a:ext cx="4572000" cy="12003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r>
              <a:rPr lang="en-US" dirty="0" smtClean="0"/>
              <a:t>“We don’t all get along. It’s not the 1950’s anymore. This is 1988! We rule this planet, the SPIRS don’t, we don’t all get along.” Cindy produced.</a:t>
            </a:r>
            <a:endParaRPr lang="en-US" dirty="0"/>
          </a:p>
        </p:txBody>
      </p:sp>
      <p:sp>
        <p:nvSpPr>
          <p:cNvPr id="7" name="Rectangle 6"/>
          <p:cNvSpPr/>
          <p:nvPr/>
        </p:nvSpPr>
        <p:spPr>
          <a:xfrm>
            <a:off x="6553200" y="0"/>
            <a:ext cx="2590800" cy="1384995"/>
          </a:xfrm>
          <a:prstGeom prst="rect">
            <a:avLst/>
          </a:prstGeom>
        </p:spPr>
        <p:style>
          <a:lnRef idx="3">
            <a:schemeClr val="lt1"/>
          </a:lnRef>
          <a:fillRef idx="1">
            <a:schemeClr val="dk1"/>
          </a:fillRef>
          <a:effectRef idx="1">
            <a:schemeClr val="dk1"/>
          </a:effectRef>
          <a:fontRef idx="minor">
            <a:schemeClr val="lt1"/>
          </a:fontRef>
        </p:style>
        <p:txBody>
          <a:bodyPr wrap="square">
            <a:spAutoFit/>
          </a:bodyPr>
          <a:lstStyle/>
          <a:p>
            <a:r>
              <a:rPr lang="en-US" sz="1200" dirty="0" smtClean="0">
                <a:solidFill>
                  <a:schemeClr val="accent6">
                    <a:lumMod val="20000"/>
                    <a:lumOff val="80000"/>
                  </a:schemeClr>
                </a:solidFill>
              </a:rPr>
              <a:t>I thought the whole idea of the separated higher class and lower class was genius! The final paragraph was very clever. I loved your story! The use of propaganda, separation of classes.... amazing!</a:t>
            </a:r>
            <a:r>
              <a:rPr lang="en-US" sz="1200" dirty="0" smtClean="0"/>
              <a:t/>
            </a:r>
            <a:br>
              <a:rPr lang="en-US" sz="1200" dirty="0" smtClean="0"/>
            </a:br>
            <a:r>
              <a:rPr lang="en-US" sz="1200" dirty="0" smtClean="0"/>
              <a:t>                   -</a:t>
            </a:r>
            <a:r>
              <a:rPr lang="en-US" sz="1200" dirty="0" err="1" smtClean="0"/>
              <a:t>Jordyn</a:t>
            </a:r>
            <a:r>
              <a:rPr lang="en-US" sz="1200" dirty="0" smtClean="0"/>
              <a:t> Voss</a:t>
            </a:r>
            <a:endParaRPr lang="en-US" sz="1200" dirty="0"/>
          </a:p>
        </p:txBody>
      </p:sp>
      <p:sp>
        <p:nvSpPr>
          <p:cNvPr id="2" name="Title 1"/>
          <p:cNvSpPr>
            <a:spLocks noGrp="1"/>
          </p:cNvSpPr>
          <p:nvPr>
            <p:ph type="ctrTitle"/>
          </p:nvPr>
        </p:nvSpPr>
        <p:spPr>
          <a:xfrm rot="21157003">
            <a:off x="82613" y="806484"/>
            <a:ext cx="6732976" cy="1720158"/>
          </a:xfrm>
        </p:spPr>
        <p:txBody>
          <a:bodyPr>
            <a:normAutofit fontScale="90000"/>
          </a:bodyPr>
          <a:lstStyle/>
          <a:p>
            <a:r>
              <a:rPr lang="en-US" sz="6000" dirty="0" smtClean="0">
                <a:latin typeface="Goudy Stout" pitchFamily="18" charset="0"/>
              </a:rPr>
              <a:t>Title Goes Here</a:t>
            </a:r>
            <a:endParaRPr lang="en-US" sz="6000" dirty="0">
              <a:latin typeface="Goudy Stout" pitchFamily="18" charset="0"/>
            </a:endParaRPr>
          </a:p>
        </p:txBody>
      </p:sp>
      <p:sp>
        <p:nvSpPr>
          <p:cNvPr id="10" name="TextBox 9"/>
          <p:cNvSpPr txBox="1"/>
          <p:nvPr/>
        </p:nvSpPr>
        <p:spPr>
          <a:xfrm>
            <a:off x="3810000" y="1066801"/>
            <a:ext cx="2286000" cy="461665"/>
          </a:xfrm>
          <a:prstGeom prst="rect">
            <a:avLst/>
          </a:prstGeom>
          <a:noFill/>
        </p:spPr>
        <p:txBody>
          <a:bodyPr wrap="square" rtlCol="0">
            <a:spAutoFit/>
          </a:bodyPr>
          <a:lstStyle/>
          <a:p>
            <a:r>
              <a:rPr lang="en-US" sz="2400" dirty="0" smtClean="0">
                <a:solidFill>
                  <a:schemeClr val="bg1"/>
                </a:solidFill>
                <a:latin typeface="Bradley Hand ITC" pitchFamily="66" charset="0"/>
              </a:rPr>
              <a:t>By Liz Rudy</a:t>
            </a:r>
            <a:endParaRPr lang="en-US" sz="2400" dirty="0">
              <a:solidFill>
                <a:schemeClr val="bg1"/>
              </a:solidFill>
              <a:latin typeface="Bradley Hand ITC" pitchFamily="66" charset="0"/>
            </a:endParaRPr>
          </a:p>
        </p:txBody>
      </p:sp>
      <p:pic>
        <p:nvPicPr>
          <p:cNvPr id="1027" name="Picture 3"/>
          <p:cNvPicPr>
            <a:picLocks noChangeAspect="1" noChangeArrowheads="1"/>
          </p:cNvPicPr>
          <p:nvPr/>
        </p:nvPicPr>
        <p:blipFill>
          <a:blip r:embed="rId3" cstate="print"/>
          <a:srcRect/>
          <a:stretch>
            <a:fillRect/>
          </a:stretch>
        </p:blipFill>
        <p:spPr bwMode="auto">
          <a:xfrm>
            <a:off x="304800" y="3733800"/>
            <a:ext cx="1099262" cy="2224088"/>
          </a:xfrm>
          <a:prstGeom prst="rect">
            <a:avLst/>
          </a:prstGeom>
          <a:noFill/>
          <a:ln w="9525">
            <a:noFill/>
            <a:miter lim="800000"/>
            <a:headEnd/>
            <a:tailEnd/>
          </a:ln>
        </p:spPr>
      </p:pic>
      <p:sp>
        <p:nvSpPr>
          <p:cNvPr id="8" name="Rectangle 7"/>
          <p:cNvSpPr/>
          <p:nvPr/>
        </p:nvSpPr>
        <p:spPr>
          <a:xfrm>
            <a:off x="1600200" y="4191000"/>
            <a:ext cx="1678665" cy="369332"/>
          </a:xfrm>
          <a:prstGeom prst="rect">
            <a:avLst/>
          </a:prstGeom>
        </p:spPr>
        <p:txBody>
          <a:bodyPr wrap="none">
            <a:spAutoFit/>
          </a:bodyPr>
          <a:lstStyle/>
          <a:p>
            <a:r>
              <a:rPr lang="en-US" dirty="0" smtClean="0"/>
              <a:t>“This is 1988!”</a:t>
            </a:r>
            <a:endParaRPr lang="en-US" dirty="0"/>
          </a:p>
        </p:txBody>
      </p:sp>
      <p:sp>
        <p:nvSpPr>
          <p:cNvPr id="9" name="Rectangle 8"/>
          <p:cNvSpPr/>
          <p:nvPr/>
        </p:nvSpPr>
        <p:spPr>
          <a:xfrm rot="20176171">
            <a:off x="327053" y="5438766"/>
            <a:ext cx="2549928" cy="646331"/>
          </a:xfrm>
          <a:prstGeom prst="rect">
            <a:avLst/>
          </a:prstGeom>
          <a:effectLst>
            <a:innerShdw blurRad="63500" dist="50800" dir="18900000">
              <a:prstClr val="black">
                <a:alpha val="50000"/>
              </a:prstClr>
            </a:innerShdw>
          </a:effectLst>
        </p:spPr>
        <p:txBody>
          <a:bodyPr wrap="square">
            <a:spAutoFit/>
          </a:bodyPr>
          <a:lstStyle/>
          <a:p>
            <a:r>
              <a:rPr lang="en-US" dirty="0" smtClean="0"/>
              <a:t>Planet Meeting of </a:t>
            </a:r>
            <a:r>
              <a:rPr lang="en-US" dirty="0" err="1" smtClean="0"/>
              <a:t>Emsaliia</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TotalTime>
  <Words>163</Words>
  <Application>Microsoft Office PowerPoint</Application>
  <PresentationFormat>On-screen Show (4:3)</PresentationFormat>
  <Paragraphs>8</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Urban</vt:lpstr>
      <vt:lpstr>Title Goes Here</vt:lpstr>
    </vt:vector>
  </TitlesOfParts>
  <Company>GFPS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dc:title>
  <dc:creator>46547</dc:creator>
  <cp:lastModifiedBy>46547</cp:lastModifiedBy>
  <cp:revision>4</cp:revision>
  <dcterms:created xsi:type="dcterms:W3CDTF">2011-10-31T16:34:17Z</dcterms:created>
  <dcterms:modified xsi:type="dcterms:W3CDTF">2011-10-31T16:52:44Z</dcterms:modified>
</cp:coreProperties>
</file>