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5" d="100"/>
          <a:sy n="45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2DFA2-84E8-4014-8C2D-7670D7EB81F3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5FAD9F-BF2A-4644-BBF9-1269BFB9FC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2DFA2-84E8-4014-8C2D-7670D7EB81F3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FAD9F-BF2A-4644-BBF9-1269BFB9F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2DFA2-84E8-4014-8C2D-7670D7EB81F3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FAD9F-BF2A-4644-BBF9-1269BFB9F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F2DFA2-84E8-4014-8C2D-7670D7EB81F3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65FAD9F-BF2A-4644-BBF9-1269BFB9FC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2DFA2-84E8-4014-8C2D-7670D7EB81F3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FAD9F-BF2A-4644-BBF9-1269BFB9FC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2DFA2-84E8-4014-8C2D-7670D7EB81F3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FAD9F-BF2A-4644-BBF9-1269BFB9FC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FAD9F-BF2A-4644-BBF9-1269BFB9FC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2DFA2-84E8-4014-8C2D-7670D7EB81F3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2DFA2-84E8-4014-8C2D-7670D7EB81F3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FAD9F-BF2A-4644-BBF9-1269BFB9FC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2DFA2-84E8-4014-8C2D-7670D7EB81F3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FAD9F-BF2A-4644-BBF9-1269BFB9FC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F2DFA2-84E8-4014-8C2D-7670D7EB81F3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65FAD9F-BF2A-4644-BBF9-1269BFB9FC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2DFA2-84E8-4014-8C2D-7670D7EB81F3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5FAD9F-BF2A-4644-BBF9-1269BFB9FC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7F2DFA2-84E8-4014-8C2D-7670D7EB81F3}" type="datetimeFigureOut">
              <a:rPr lang="en-US" smtClean="0"/>
              <a:pPr/>
              <a:t>10/31/2011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65FAD9F-BF2A-4644-BBF9-1269BFB9FC8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990600"/>
            <a:ext cx="5334000" cy="91440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“I have no wish to take life, but I don’t believe I have a choice.”</a:t>
            </a:r>
            <a:endParaRPr lang="en-US" sz="2400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391400" cy="9906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/>
                </a:solidFill>
              </a:rPr>
              <a:t>The Shape-Shifter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5257800"/>
            <a:ext cx="6096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“Thrilling- it keeps you guessing until the very end!” –USA Today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971800" y="1752600"/>
            <a:ext cx="5562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In a land far away, a farmer found an animal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that could change its appearance at will. </a:t>
            </a:r>
            <a:r>
              <a:rPr lang="en-US" sz="2400" dirty="0">
                <a:solidFill>
                  <a:schemeClr val="bg1"/>
                </a:solidFill>
              </a:rPr>
              <a:t>W</a:t>
            </a:r>
            <a:r>
              <a:rPr lang="en-US" sz="2400" dirty="0" smtClean="0">
                <a:solidFill>
                  <a:schemeClr val="bg1"/>
                </a:solidFill>
              </a:rPr>
              <a:t>hen a rich man from the capital city discovers the animal, he takes it to his town to boast of it, when his trusted servant kills him. </a:t>
            </a:r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dirty="0" smtClean="0">
                <a:solidFill>
                  <a:schemeClr val="bg1"/>
                </a:solidFill>
              </a:rPr>
              <a:t>he servant continues to leave  a trail of blood in his path in this thrilling tale of deception. 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7" name="Picture 6" descr="Hor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28800"/>
            <a:ext cx="3017662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25</TotalTime>
  <Words>102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Paper</vt:lpstr>
      <vt:lpstr>The Shape-Shifter</vt:lpstr>
    </vt:vector>
  </TitlesOfParts>
  <Company>GFPS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Shape-Shifter</dc:title>
  <dc:creator>97932</dc:creator>
  <cp:lastModifiedBy>97932</cp:lastModifiedBy>
  <cp:revision>4</cp:revision>
  <dcterms:created xsi:type="dcterms:W3CDTF">2011-10-31T16:33:02Z</dcterms:created>
  <dcterms:modified xsi:type="dcterms:W3CDTF">2011-10-31T17:01:39Z</dcterms:modified>
</cp:coreProperties>
</file>