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179B"/>
    <a:srgbClr val="29E3B2"/>
    <a:srgbClr val="7921EF"/>
    <a:srgbClr val="FF99FF"/>
    <a:srgbClr val="339933"/>
    <a:srgbClr val="CC00CC"/>
    <a:srgbClr val="DCCED6"/>
    <a:srgbClr val="8C67F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D3C75-DE69-4655-B6EC-DA4F6DF51A9F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015F8-4082-4A69-885C-3D3C32A1F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091F3-5470-4B7E-84A8-E01F084301FE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968A0-2C16-4F91-AA57-DB9FBB9BB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0B8C1-7749-4F26-8331-D91096118267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B1BBE-093D-4811-B2E2-AECCFB306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44FB1-214C-40DC-B59B-83E143F4433B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09E1F-2F2E-4D29-9B76-E1CBA18E7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989C3-A526-454A-8742-56339E2CDAF3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24ACC-F22A-4860-8AF1-667D36DCF9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DA86C-A846-472A-ADD7-C66AED886B27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EEC88-1968-42EB-8216-E5A958A17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D1E2D-0C94-4CE5-B31A-109BE0892613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41FA6-0CD2-4426-8948-1EC97F2A9D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2394C-D161-49BD-AFFA-AD72AB94ED4D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F8B57-41B2-4B18-85EE-C901C947A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B2983-F5E9-4332-B256-BA61D19955B2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3391E-0659-4F9F-B2B9-F829A5A67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A20EF-9C0B-4AC6-BCE5-FE3D7EADC96B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A751F-7419-4C1A-9542-46C4B36130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1CE8D-243D-45C9-A951-E4586874DA05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7B67F-9BC6-48D8-8CE4-B42A35ED5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8193CE-A3C4-4C71-B86B-1B595517129B}" type="datetimeFigureOut">
              <a:rPr lang="en-US"/>
              <a:pPr>
                <a:defRPr/>
              </a:pPr>
              <a:t>11/3/2011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A82095-CE69-44B3-88E9-BBD0BD5CB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470025"/>
          </a:xfrm>
          <a:gradFill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0800000"/>
          </a:gradFill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The Perfect Classroom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10800000" scaled="0"/>
          </a:gradFill>
        </p:spPr>
        <p:txBody>
          <a:bodyPr>
            <a:normAutofit/>
          </a:bodyPr>
          <a:lstStyle/>
          <a:p>
            <a:r>
              <a:rPr lang="en-US" smtClean="0">
                <a:solidFill>
                  <a:srgbClr val="17375E"/>
                </a:solidFill>
              </a:rPr>
              <a:t>Created By, Tommy Croskrey</a:t>
            </a:r>
          </a:p>
          <a:p>
            <a:r>
              <a:rPr lang="en-US" smtClean="0">
                <a:solidFill>
                  <a:srgbClr val="17375E"/>
                </a:solidFill>
              </a:rPr>
              <a:t>and Kuhnee Kuka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550" y="-15875"/>
            <a:ext cx="4794500" cy="3046988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162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600" dirty="0">
                <a:latin typeface="Algerian" pitchFamily="82" charset="0"/>
                <a:cs typeface="+mn-cs"/>
              </a:rPr>
              <a:t>Indoor Pool</a:t>
            </a:r>
            <a:endParaRPr lang="en-US" sz="9600" dirty="0">
              <a:latin typeface="Algerian" pitchFamily="82" charset="0"/>
              <a:cs typeface="+mn-cs"/>
            </a:endParaRP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5105400" y="0"/>
            <a:ext cx="4038600" cy="461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Algerian" pitchFamily="82" charset="0"/>
              </a:rPr>
              <a:t>White board</a:t>
            </a:r>
          </a:p>
        </p:txBody>
      </p:sp>
      <p:sp>
        <p:nvSpPr>
          <p:cNvPr id="6" name="TextBox 5"/>
          <p:cNvSpPr txBox="1"/>
          <p:nvPr/>
        </p:nvSpPr>
        <p:spPr>
          <a:xfrm rot="5400000">
            <a:off x="2269331" y="2531269"/>
            <a:ext cx="5370513" cy="307975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DCCED6"/>
                </a:solidFill>
                <a:latin typeface="+mn-lt"/>
                <a:cs typeface="+mn-cs"/>
              </a:rPr>
              <a:t>Pillows  and blankets for nap time at 12:00 right after lunch and recess . </a:t>
            </a:r>
            <a:endParaRPr lang="en-US" sz="1400" dirty="0">
              <a:solidFill>
                <a:srgbClr val="DCCED6"/>
              </a:solidFill>
              <a:latin typeface="+mn-lt"/>
              <a:cs typeface="+mn-cs"/>
            </a:endParaRPr>
          </a:p>
        </p:txBody>
      </p:sp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7772400" y="609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Desk</a:t>
            </a:r>
          </a:p>
        </p:txBody>
      </p:sp>
      <p:sp>
        <p:nvSpPr>
          <p:cNvPr id="14343" name="TextBox 10"/>
          <p:cNvSpPr txBox="1">
            <a:spLocks noChangeArrowheads="1"/>
          </p:cNvSpPr>
          <p:nvPr/>
        </p:nvSpPr>
        <p:spPr bwMode="auto">
          <a:xfrm>
            <a:off x="7315200" y="609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Desk</a:t>
            </a:r>
          </a:p>
        </p:txBody>
      </p:sp>
      <p:sp>
        <p:nvSpPr>
          <p:cNvPr id="14344" name="TextBox 11"/>
          <p:cNvSpPr txBox="1">
            <a:spLocks noChangeArrowheads="1"/>
          </p:cNvSpPr>
          <p:nvPr/>
        </p:nvSpPr>
        <p:spPr bwMode="auto">
          <a:xfrm>
            <a:off x="6400800" y="609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Desk</a:t>
            </a:r>
          </a:p>
        </p:txBody>
      </p:sp>
      <p:sp>
        <p:nvSpPr>
          <p:cNvPr id="14345" name="TextBox 12"/>
          <p:cNvSpPr txBox="1">
            <a:spLocks noChangeArrowheads="1"/>
          </p:cNvSpPr>
          <p:nvPr/>
        </p:nvSpPr>
        <p:spPr bwMode="auto">
          <a:xfrm>
            <a:off x="5943600" y="609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Desk</a:t>
            </a:r>
          </a:p>
        </p:txBody>
      </p:sp>
      <p:sp>
        <p:nvSpPr>
          <p:cNvPr id="14347" name="TextBox 14"/>
          <p:cNvSpPr txBox="1">
            <a:spLocks noChangeArrowheads="1"/>
          </p:cNvSpPr>
          <p:nvPr/>
        </p:nvSpPr>
        <p:spPr bwMode="auto">
          <a:xfrm>
            <a:off x="8229600" y="609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Desk</a:t>
            </a:r>
          </a:p>
        </p:txBody>
      </p:sp>
      <p:sp>
        <p:nvSpPr>
          <p:cNvPr id="14349" name="TextBox 16"/>
          <p:cNvSpPr txBox="1">
            <a:spLocks noChangeArrowheads="1"/>
          </p:cNvSpPr>
          <p:nvPr/>
        </p:nvSpPr>
        <p:spPr bwMode="auto">
          <a:xfrm>
            <a:off x="6172200" y="1295400"/>
            <a:ext cx="990600" cy="5191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Calibri" pitchFamily="34" charset="0"/>
              </a:rPr>
              <a:t>Desk</a:t>
            </a:r>
          </a:p>
        </p:txBody>
      </p:sp>
      <p:sp>
        <p:nvSpPr>
          <p:cNvPr id="14350" name="TextBox 17"/>
          <p:cNvSpPr txBox="1">
            <a:spLocks noChangeArrowheads="1"/>
          </p:cNvSpPr>
          <p:nvPr/>
        </p:nvSpPr>
        <p:spPr bwMode="auto">
          <a:xfrm>
            <a:off x="5486400" y="609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Desk</a:t>
            </a:r>
          </a:p>
        </p:txBody>
      </p:sp>
      <p:sp>
        <p:nvSpPr>
          <p:cNvPr id="14351" name="TextBox 18"/>
          <p:cNvSpPr txBox="1">
            <a:spLocks noChangeArrowheads="1"/>
          </p:cNvSpPr>
          <p:nvPr/>
        </p:nvSpPr>
        <p:spPr bwMode="auto">
          <a:xfrm>
            <a:off x="6858000" y="6096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Desk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0" y="5638800"/>
            <a:ext cx="533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0" y="5943600"/>
            <a:ext cx="533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0" y="6248400"/>
            <a:ext cx="533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Rounded Rectangle 27"/>
          <p:cNvSpPr/>
          <p:nvPr/>
        </p:nvSpPr>
        <p:spPr>
          <a:xfrm>
            <a:off x="0" y="5029200"/>
            <a:ext cx="533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0" y="5334000"/>
            <a:ext cx="533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09538" y="3862387"/>
            <a:ext cx="1752599" cy="461665"/>
          </a:xfrm>
          <a:prstGeom prst="rect">
            <a:avLst/>
          </a:prstGeom>
          <a:solidFill>
            <a:srgbClr val="7030A0"/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reflection blurRad="6350" stA="50000" endA="300" endPos="55000" dir="5400000" sy="-100000" algn="bl" rotWithShape="0"/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+mn-lt"/>
                <a:cs typeface="+mn-cs"/>
              </a:rPr>
              <a:t>Computers</a:t>
            </a: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3200400"/>
            <a:ext cx="4724400" cy="615950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400" dirty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  <a:cs typeface="+mn-cs"/>
              </a:rPr>
              <a:t>Lounge and hot tub area</a:t>
            </a:r>
            <a:endParaRPr lang="en-US" sz="3400" dirty="0">
              <a:solidFill>
                <a:schemeClr val="accent2">
                  <a:lumMod val="40000"/>
                  <a:lumOff val="6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52578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4360" name="TextBox 32"/>
          <p:cNvSpPr txBox="1">
            <a:spLocks noChangeArrowheads="1"/>
          </p:cNvSpPr>
          <p:nvPr/>
        </p:nvSpPr>
        <p:spPr bwMode="auto">
          <a:xfrm>
            <a:off x="6629400" y="487680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i="1" u="sng">
                <a:latin typeface="Bauhaus 93" pitchFamily="82" charset="0"/>
              </a:rPr>
              <a:t>Radio system</a:t>
            </a:r>
          </a:p>
        </p:txBody>
      </p:sp>
      <p:pic>
        <p:nvPicPr>
          <p:cNvPr id="1436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1524000"/>
            <a:ext cx="7143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63" name="TextBox 16"/>
          <p:cNvSpPr txBox="1">
            <a:spLocks noChangeArrowheads="1"/>
          </p:cNvSpPr>
          <p:nvPr/>
        </p:nvSpPr>
        <p:spPr bwMode="auto">
          <a:xfrm rot="16200000">
            <a:off x="5250657" y="1835943"/>
            <a:ext cx="1600200" cy="51911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Calibri" pitchFamily="34" charset="0"/>
              </a:rPr>
              <a:t>Teachers</a:t>
            </a:r>
          </a:p>
        </p:txBody>
      </p:sp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6477000" y="1981200"/>
            <a:ext cx="152400" cy="152400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50000">
                <a:schemeClr val="tx1"/>
              </a:gs>
              <a:gs pos="100000">
                <a:schemeClr val="tx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ounded Rectangle 22"/>
          <p:cNvSpPr/>
          <p:nvPr/>
        </p:nvSpPr>
        <p:spPr>
          <a:xfrm>
            <a:off x="0" y="4419600"/>
            <a:ext cx="533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Rounded Rectangle 22"/>
          <p:cNvSpPr/>
          <p:nvPr/>
        </p:nvSpPr>
        <p:spPr>
          <a:xfrm>
            <a:off x="0" y="4724400"/>
            <a:ext cx="533400" cy="228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69" name="AutoShape 33"/>
          <p:cNvSpPr>
            <a:spLocks noChangeArrowheads="1"/>
          </p:cNvSpPr>
          <p:nvPr/>
        </p:nvSpPr>
        <p:spPr bwMode="auto">
          <a:xfrm>
            <a:off x="7010400" y="2438400"/>
            <a:ext cx="1752600" cy="1600200"/>
          </a:xfrm>
          <a:custGeom>
            <a:avLst/>
            <a:gdLst>
              <a:gd name="G0" fmla="+- 1026 0 0"/>
              <a:gd name="G1" fmla="+- 21600 0 1026"/>
              <a:gd name="G2" fmla="+- 21600 0 1026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026" y="10800"/>
                </a:moveTo>
                <a:cubicBezTo>
                  <a:pt x="1026" y="16198"/>
                  <a:pt x="5402" y="20574"/>
                  <a:pt x="10800" y="20574"/>
                </a:cubicBezTo>
                <a:cubicBezTo>
                  <a:pt x="16198" y="20574"/>
                  <a:pt x="20574" y="16198"/>
                  <a:pt x="20574" y="10800"/>
                </a:cubicBezTo>
                <a:cubicBezTo>
                  <a:pt x="20574" y="5402"/>
                  <a:pt x="16198" y="1026"/>
                  <a:pt x="10800" y="1026"/>
                </a:cubicBezTo>
                <a:cubicBezTo>
                  <a:pt x="5402" y="1026"/>
                  <a:pt x="1026" y="5402"/>
                  <a:pt x="1026" y="10800"/>
                </a:cubicBezTo>
                <a:close/>
              </a:path>
            </a:pathLst>
          </a:custGeom>
          <a:solidFill>
            <a:srgbClr val="3399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70" name="Oval 34"/>
          <p:cNvSpPr>
            <a:spLocks noChangeArrowheads="1"/>
          </p:cNvSpPr>
          <p:nvPr/>
        </p:nvSpPr>
        <p:spPr bwMode="auto">
          <a:xfrm>
            <a:off x="7086600" y="2514600"/>
            <a:ext cx="1600200" cy="1447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75" name="Oval 39"/>
          <p:cNvSpPr>
            <a:spLocks noChangeArrowheads="1"/>
          </p:cNvSpPr>
          <p:nvPr/>
        </p:nvSpPr>
        <p:spPr bwMode="auto">
          <a:xfrm>
            <a:off x="228600" y="1371600"/>
            <a:ext cx="838200" cy="762000"/>
          </a:xfrm>
          <a:prstGeom prst="ellipse">
            <a:avLst/>
          </a:prstGeom>
          <a:gradFill rotWithShape="1">
            <a:gsLst>
              <a:gs pos="0">
                <a:srgbClr val="A603AB"/>
              </a:gs>
              <a:gs pos="10501">
                <a:srgbClr val="0819FB"/>
              </a:gs>
              <a:gs pos="17501">
                <a:srgbClr val="1A8D48"/>
              </a:gs>
              <a:gs pos="26000">
                <a:srgbClr val="FFFF00"/>
              </a:gs>
              <a:gs pos="36500">
                <a:srgbClr val="EE3F17"/>
              </a:gs>
              <a:gs pos="44000">
                <a:srgbClr val="E81766"/>
              </a:gs>
              <a:gs pos="50000">
                <a:srgbClr val="A603AB"/>
              </a:gs>
              <a:gs pos="56000">
                <a:srgbClr val="E81766"/>
              </a:gs>
              <a:gs pos="63500">
                <a:srgbClr val="EE3F17"/>
              </a:gs>
              <a:gs pos="74000">
                <a:srgbClr val="FFFF00"/>
              </a:gs>
              <a:gs pos="82500">
                <a:srgbClr val="1A8D48"/>
              </a:gs>
              <a:gs pos="89500">
                <a:srgbClr val="0819FB"/>
              </a:gs>
              <a:gs pos="100000">
                <a:srgbClr val="A603AB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1219200" y="6629400"/>
            <a:ext cx="1143000" cy="228600"/>
          </a:xfrm>
          <a:prstGeom prst="rect">
            <a:avLst/>
          </a:prstGeom>
          <a:solidFill>
            <a:srgbClr val="FF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79" name="Rectangle 43"/>
          <p:cNvSpPr>
            <a:spLocks noChangeArrowheads="1"/>
          </p:cNvSpPr>
          <p:nvPr/>
        </p:nvSpPr>
        <p:spPr bwMode="auto">
          <a:xfrm>
            <a:off x="0" y="6629400"/>
            <a:ext cx="1143000" cy="228600"/>
          </a:xfrm>
          <a:prstGeom prst="rect">
            <a:avLst/>
          </a:prstGeom>
          <a:solidFill>
            <a:srgbClr val="7921E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0" name="Rectangle 44"/>
          <p:cNvSpPr>
            <a:spLocks noChangeArrowheads="1"/>
          </p:cNvSpPr>
          <p:nvPr/>
        </p:nvSpPr>
        <p:spPr bwMode="auto">
          <a:xfrm>
            <a:off x="2438400" y="6629400"/>
            <a:ext cx="1143000" cy="228600"/>
          </a:xfrm>
          <a:prstGeom prst="rect">
            <a:avLst/>
          </a:prstGeom>
          <a:solidFill>
            <a:srgbClr val="29E3B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1" name="Rectangle 45"/>
          <p:cNvSpPr>
            <a:spLocks noChangeArrowheads="1"/>
          </p:cNvSpPr>
          <p:nvPr/>
        </p:nvSpPr>
        <p:spPr bwMode="auto">
          <a:xfrm>
            <a:off x="3657600" y="6629400"/>
            <a:ext cx="1143000" cy="228600"/>
          </a:xfrm>
          <a:prstGeom prst="rect">
            <a:avLst/>
          </a:prstGeom>
          <a:solidFill>
            <a:srgbClr val="F5179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2" name="Rectangle 46"/>
          <p:cNvSpPr>
            <a:spLocks noChangeArrowheads="1"/>
          </p:cNvSpPr>
          <p:nvPr/>
        </p:nvSpPr>
        <p:spPr bwMode="auto">
          <a:xfrm>
            <a:off x="4876800" y="6629400"/>
            <a:ext cx="1143000" cy="2286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Rectangle 47"/>
          <p:cNvSpPr>
            <a:spLocks noChangeArrowheads="1"/>
          </p:cNvSpPr>
          <p:nvPr/>
        </p:nvSpPr>
        <p:spPr bwMode="auto">
          <a:xfrm>
            <a:off x="6096000" y="6629400"/>
            <a:ext cx="1143000" cy="2286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384" name="Line 48"/>
          <p:cNvSpPr>
            <a:spLocks noChangeShapeType="1"/>
          </p:cNvSpPr>
          <p:nvPr/>
        </p:nvSpPr>
        <p:spPr bwMode="auto">
          <a:xfrm flipH="1">
            <a:off x="3124200" y="6019800"/>
            <a:ext cx="762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385" name="Text Box 49"/>
          <p:cNvSpPr txBox="1">
            <a:spLocks noChangeArrowheads="1"/>
          </p:cNvSpPr>
          <p:nvPr/>
        </p:nvSpPr>
        <p:spPr bwMode="auto">
          <a:xfrm>
            <a:off x="3886200" y="5867400"/>
            <a:ext cx="838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Couches</a:t>
            </a:r>
          </a:p>
        </p:txBody>
      </p:sp>
      <p:sp>
        <p:nvSpPr>
          <p:cNvPr id="14386" name="Text Box 50"/>
          <p:cNvSpPr txBox="1">
            <a:spLocks noChangeArrowheads="1"/>
          </p:cNvSpPr>
          <p:nvPr/>
        </p:nvSpPr>
        <p:spPr bwMode="auto">
          <a:xfrm>
            <a:off x="2971800" y="38100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387" name="Text Box 51"/>
          <p:cNvSpPr txBox="1">
            <a:spLocks noChangeArrowheads="1"/>
          </p:cNvSpPr>
          <p:nvPr/>
        </p:nvSpPr>
        <p:spPr bwMode="auto">
          <a:xfrm>
            <a:off x="1905000" y="3810000"/>
            <a:ext cx="2895600" cy="290513"/>
          </a:xfrm>
          <a:prstGeom prst="rect">
            <a:avLst/>
          </a:prstGeom>
          <a:solidFill>
            <a:srgbClr val="29E3B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300">
                <a:solidFill>
                  <a:srgbClr val="CC00CC"/>
                </a:solidFill>
              </a:rPr>
              <a:t>Hot Cocoa/ coffee, and smoothie bar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^^^^^Rules^^^^^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en-US" smtClean="0"/>
              <a:t>Do not say bad words.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mtClean="0"/>
              <a:t>Ask the life guard before you swim.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mtClean="0"/>
              <a:t>Make sure all your homework is done.</a:t>
            </a:r>
          </a:p>
          <a:p>
            <a:pPr marL="514350" indent="-514350">
              <a:buFont typeface="Arial" charset="0"/>
              <a:buAutoNum type="arabicPeriod"/>
            </a:pPr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5200" y="1371600"/>
            <a:ext cx="4368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THAT’S OUR PERFECT CLASSROOM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Thanks for watching		The end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IT’S THE END		Finish and Over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All Done			The Show is Over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89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Arial</vt:lpstr>
      <vt:lpstr>Algerian</vt:lpstr>
      <vt:lpstr>Bauhaus 93</vt:lpstr>
      <vt:lpstr>Office Theme</vt:lpstr>
      <vt:lpstr>The Perfect Classroom</vt:lpstr>
      <vt:lpstr>Slide 2</vt:lpstr>
      <vt:lpstr>^^^^^Rules^^^^^</vt:lpstr>
      <vt:lpstr>THAT’S OUR PERFECT CLASSROOM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Perfect Classroom</dc:title>
  <dc:creator>58444</dc:creator>
  <cp:lastModifiedBy>58444</cp:lastModifiedBy>
  <cp:revision>7</cp:revision>
  <dcterms:created xsi:type="dcterms:W3CDTF">2011-11-01T15:24:04Z</dcterms:created>
  <dcterms:modified xsi:type="dcterms:W3CDTF">2011-11-03T15:37:54Z</dcterms:modified>
</cp:coreProperties>
</file>