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99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696EE3-3ED0-431F-810D-8A0CC5F9DABD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5869F-9CCA-4DFC-915C-F3FB705B85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5869F-9CCA-4DFC-915C-F3FB705B850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5869F-9CCA-4DFC-915C-F3FB705B850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5869F-9CCA-4DFC-915C-F3FB705B850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5869F-9CCA-4DFC-915C-F3FB705B850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5869F-9CCA-4DFC-915C-F3FB705B850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5869F-9CCA-4DFC-915C-F3FB705B850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5869F-9CCA-4DFC-915C-F3FB705B850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542180D-ECE6-4B88-A848-2965A19F5599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8E42CAA-F653-4072-9B09-E09B4A49D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2180D-ECE6-4B88-A848-2965A19F5599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42CAA-F653-4072-9B09-E09B4A49D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2180D-ECE6-4B88-A848-2965A19F5599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42CAA-F653-4072-9B09-E09B4A49D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542180D-ECE6-4B88-A848-2965A19F5599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8E42CAA-F653-4072-9B09-E09B4A49D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542180D-ECE6-4B88-A848-2965A19F5599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8E42CAA-F653-4072-9B09-E09B4A49D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2180D-ECE6-4B88-A848-2965A19F5599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42CAA-F653-4072-9B09-E09B4A49D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2180D-ECE6-4B88-A848-2965A19F5599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42CAA-F653-4072-9B09-E09B4A49D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542180D-ECE6-4B88-A848-2965A19F5599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8E42CAA-F653-4072-9B09-E09B4A49D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2180D-ECE6-4B88-A848-2965A19F5599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42CAA-F653-4072-9B09-E09B4A49D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542180D-ECE6-4B88-A848-2965A19F5599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8E42CAA-F653-4072-9B09-E09B4A49D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542180D-ECE6-4B88-A848-2965A19F5599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8E42CAA-F653-4072-9B09-E09B4A49D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542180D-ECE6-4B88-A848-2965A19F5599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8E42CAA-F653-4072-9B09-E09B4A49D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gif"/><Relationship Id="rId7" Type="http://schemas.openxmlformats.org/officeDocument/2006/relationships/image" Target="../media/image2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gif"/><Relationship Id="rId11" Type="http://schemas.openxmlformats.org/officeDocument/2006/relationships/image" Target="../media/image26.gif"/><Relationship Id="rId5" Type="http://schemas.openxmlformats.org/officeDocument/2006/relationships/image" Target="../media/image20.gif"/><Relationship Id="rId10" Type="http://schemas.openxmlformats.org/officeDocument/2006/relationships/image" Target="../media/image25.gif"/><Relationship Id="rId4" Type="http://schemas.openxmlformats.org/officeDocument/2006/relationships/image" Target="../media/image19.gif"/><Relationship Id="rId9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4648200"/>
            <a:ext cx="24384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29718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352800"/>
            <a:ext cx="6172200" cy="1894362"/>
          </a:xfrm>
        </p:spPr>
        <p:txBody>
          <a:bodyPr/>
          <a:lstStyle/>
          <a:p>
            <a:r>
              <a:rPr lang="en-US" dirty="0" smtClean="0"/>
              <a:t>The Best Trip Ever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181600"/>
            <a:ext cx="6172200" cy="1371600"/>
          </a:xfrm>
        </p:spPr>
        <p:txBody>
          <a:bodyPr/>
          <a:lstStyle/>
          <a:p>
            <a:r>
              <a:rPr lang="en-US" dirty="0" smtClean="0"/>
              <a:t>By Kyle </a:t>
            </a:r>
            <a:r>
              <a:rPr lang="en-US" dirty="0" err="1" smtClean="0"/>
              <a:t>Korb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2438400"/>
            <a:ext cx="27051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8382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62200" y="2286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28599"/>
            <a:ext cx="3298210" cy="1905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600200"/>
            <a:ext cx="5943600" cy="48737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Germany is outstanding                                because of the </a:t>
            </a:r>
            <a:r>
              <a:rPr lang="en-US" b="1" i="1" dirty="0" smtClean="0"/>
              <a:t>location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There are so many things you can do in Germany like visit castles, stay in five star hotels, and drink beer from a vending  machine. Can you believe beer can come from a vending machine? </a:t>
            </a:r>
            <a:r>
              <a:rPr lang="en-US" i="1" dirty="0" smtClean="0"/>
              <a:t>(exact)</a:t>
            </a:r>
          </a:p>
          <a:p>
            <a:r>
              <a:rPr lang="en-US" dirty="0" smtClean="0"/>
              <a:t>Plus you can visit all the awesome countries surrounding it like Denmark, Netherlands, Czech Republic, Poland, Belgium, Austria, Switzerland, and France. (</a:t>
            </a:r>
            <a:r>
              <a:rPr lang="en-US" i="1" dirty="0" smtClean="0"/>
              <a:t>relative</a:t>
            </a:r>
            <a:r>
              <a:rPr lang="en-US" dirty="0" smtClean="0"/>
              <a:t>)</a:t>
            </a:r>
            <a:endParaRPr lang="en-US" b="1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1981200"/>
            <a:ext cx="199826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Hawaii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Hawaii is amazing because 			        of the </a:t>
            </a:r>
            <a:r>
              <a:rPr lang="en-US" b="1" i="1" dirty="0" smtClean="0"/>
              <a:t>place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human characteristics </a:t>
            </a:r>
            <a:r>
              <a:rPr lang="en-US" dirty="0" smtClean="0"/>
              <a:t>– Native Hawaiians, Polynesians, grow and harvest tropical fruits, enjoy the ocean, and fish.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physical characteristics </a:t>
            </a:r>
            <a:r>
              <a:rPr lang="en-US" dirty="0" smtClean="0"/>
              <a:t>- volcanoes, palm 				trees, beaches, and warm 				climate: 85 degree 					average is balmy.			       						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28600"/>
            <a:ext cx="3048000" cy="194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4114800"/>
            <a:ext cx="315366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http://t3.gstatic.com/images?q=tbn:ANd9GcS_PrhVgXNP-dF_5y0sFKncjIBPI2znseA5JrSx9UeghrtsvLizc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4419600"/>
            <a:ext cx="1258507" cy="20193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Zealand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276600"/>
          </a:xfrm>
        </p:spPr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="1" i="1" dirty="0" smtClean="0"/>
              <a:t>region</a:t>
            </a:r>
            <a:r>
              <a:rPr lang="en-US" dirty="0" smtClean="0"/>
              <a:t> in New Zealand is  great.</a:t>
            </a:r>
          </a:p>
          <a:p>
            <a:r>
              <a:rPr lang="en-US" dirty="0" smtClean="0"/>
              <a:t>It is </a:t>
            </a:r>
            <a:r>
              <a:rPr lang="en-US" i="1" dirty="0" smtClean="0"/>
              <a:t>formal</a:t>
            </a:r>
            <a:r>
              <a:rPr lang="en-US" dirty="0" smtClean="0"/>
              <a:t> and divided by sections such as Bay of Plenty or Fiordland.</a:t>
            </a:r>
          </a:p>
          <a:p>
            <a:r>
              <a:rPr lang="en-US" dirty="0" smtClean="0"/>
              <a:t>These islands are </a:t>
            </a:r>
            <a:r>
              <a:rPr lang="en-US" i="1" dirty="0" smtClean="0"/>
              <a:t>functional</a:t>
            </a:r>
            <a:r>
              <a:rPr lang="en-US" dirty="0" smtClean="0"/>
              <a:t> by the two islands. There are the North and the South islands.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vernacular</a:t>
            </a:r>
            <a:r>
              <a:rPr lang="en-US" dirty="0" smtClean="0"/>
              <a:t> of New Zealand are both English and Maori. Maori is the native language.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en-US" dirty="0"/>
          </a:p>
        </p:txBody>
      </p:sp>
      <p:pic>
        <p:nvPicPr>
          <p:cNvPr id="6148" name="Picture 4" descr="http://www.asia.com/content/travel-guide/country/images/new-zealan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4419600"/>
            <a:ext cx="3537857" cy="2251364"/>
          </a:xfrm>
          <a:prstGeom prst="rect">
            <a:avLst/>
          </a:prstGeom>
          <a:noFill/>
        </p:spPr>
      </p:pic>
      <p:pic>
        <p:nvPicPr>
          <p:cNvPr id="8194" name="Picture 2" descr="http://t1.gstatic.com/images?q=tbn:ANd9GcQyvkqWcLJu2Ly42ncMCyU9aSc7SJuMGzUqt3mOlzE3K3ZTsum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152401"/>
            <a:ext cx="2057400" cy="1981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       Egypt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Have you ever wondered how Egyptians survived in the huge desert? That’s the </a:t>
            </a:r>
            <a:r>
              <a:rPr lang="en-US" b="1" i="1" dirty="0" smtClean="0"/>
              <a:t>human-environmental interaction. </a:t>
            </a:r>
          </a:p>
          <a:p>
            <a:r>
              <a:rPr lang="en-US" dirty="0" smtClean="0"/>
              <a:t>The Egyptians </a:t>
            </a:r>
            <a:r>
              <a:rPr lang="en-US" i="1" dirty="0" smtClean="0"/>
              <a:t>adapted</a:t>
            </a:r>
            <a:r>
              <a:rPr lang="en-US" dirty="0" smtClean="0"/>
              <a:t> to the hot air, scarce food, and one water source, the Nile River.</a:t>
            </a:r>
          </a:p>
          <a:p>
            <a:r>
              <a:rPr lang="en-US" dirty="0" smtClean="0"/>
              <a:t>They </a:t>
            </a:r>
            <a:r>
              <a:rPr lang="en-US" i="1" dirty="0" smtClean="0"/>
              <a:t>modified</a:t>
            </a:r>
            <a:r>
              <a:rPr lang="en-US" dirty="0" smtClean="0"/>
              <a:t> the environment by making irrigation systems and cooling their homes.</a:t>
            </a:r>
          </a:p>
          <a:p>
            <a:r>
              <a:rPr lang="en-US" dirty="0" smtClean="0"/>
              <a:t>People today in Egypt </a:t>
            </a:r>
            <a:r>
              <a:rPr lang="en-US" i="1" dirty="0" smtClean="0"/>
              <a:t>depend</a:t>
            </a:r>
            <a:r>
              <a:rPr lang="en-US" dirty="0" smtClean="0"/>
              <a:t> on the Nile River’s water.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 descr="http://plugginaway4him.files.wordpress.com/2010/03/egypt-2.jpg"/>
          <p:cNvPicPr>
            <a:picLocks noChangeAspect="1" noChangeArrowheads="1"/>
          </p:cNvPicPr>
          <p:nvPr/>
        </p:nvPicPr>
        <p:blipFill>
          <a:blip r:embed="rId3" cstate="print"/>
          <a:srcRect b="2564"/>
          <a:stretch>
            <a:fillRect/>
          </a:stretch>
        </p:blipFill>
        <p:spPr bwMode="auto">
          <a:xfrm>
            <a:off x="381000" y="228600"/>
            <a:ext cx="3505200" cy="2561492"/>
          </a:xfrm>
          <a:prstGeom prst="rect">
            <a:avLst/>
          </a:prstGeom>
          <a:noFill/>
        </p:spPr>
      </p:pic>
      <p:sp>
        <p:nvSpPr>
          <p:cNvPr id="4100" name="AutoShape 4" descr="data:image/jpg;base64,/9j/4AAQSkZJRgABAQAAAQABAAD/2wCEAAkGBhQSERQUExQWFRUWGBwXGBgYGBgaHRoYGBgYGhcYFx8cHCceHBkjHBgcHy8gIycpLCwsFx8xNTAqNSYrLCkBCQoKDgwOGg8PGiwkHyQsLCwsLCwsLCwsLCwsLCwsLCwsLCwsLCwsLCwsLCwpLCwsLCwsLCwsLCwsLCwsLCwsLP/AABEIALYBFQMBIgACEQEDEQH/xAAcAAABBAMBAAAAAAAAAAAAAAAEAgMFBgABBwj/xABEEAACAQIEBAQCBwUGBQQDAAABAhEAAwQSITEFBkFREyJhcTKBByNCkaGx0RRSksHwFVNicoLhFjNDwvEkNIPTVHOi/8QAGgEAAgMBAQAAAAAAAAAAAAAAAgMAAQQFBv/EAC4RAAICAQMDAgQGAwEAAAAAAAABAhEDEiExE0FRBCJhcZHRBRRCobHwMlKBI//aAAwDAQACEQMRAD8Ak3+k3DhQRavse2RRB7ElqDT6Vpuj6j6mQGOYlwDuQNAY/lXLrGMxMQLTkdiNPuij7BxB3sD5sn4SNK6K3/SxTlHyd6scdw7CVv2j/rX9fWnk4laMkXUMamGUwO5g6CuCNgLzbqo/+Rf0p1OHXYgsg+8x7bVXSm+zB14/J3yxjLbAMrhgRIIOkd6dF5e9cEwGAvWbyXbV7KynX4jm7ggbgj+utXrE83h1y5XSY1S66kR2I1qdCb7FPNBdzoPjL3/A1sYhe9css420JJbElvXE3z/3inzxtIiLzDsb9/8A+zar/LzK68DpovDv+BrfjD+ga5avEMP1sffcuH83pwcVsD4cMnzLfrV/l5FdeJ039pXv+B/Ss/aV7/n+lcwHEbX/AONZ+41l/iea2UtKtgsQS1oAMRqI8wI6776VPy0iuvE6ecSvf860cYg3YD3rieI4Wzn/AN1iP9Tz+nam/wDh+4dsXcnpOw7fa0qvy7L60Ttv9q2f7xP4hW/7Ys/3qfxCuK2+SMUwlcQpO8EMJPadQfnSL/BeKWyYVXgQMq2mBnsMnykj0oJY6CjkTO2njFkb3U/iFYOMWP763/Gv61wXiNziGHANy0q5xMizabTaCQhj2J9ajrXON9QAPC0Ea2LJ27yknvr1pewyz0b/AGrZ/vU/iH61scUs/wB6n8S/rXnqzzpcA1t2mbNOY2rIECNIFrc7TPUaVL2vpMCfBhkWTJGZJPYa2dtdvb2oXXZBKvJ28cRtf3lv+Nf1rQ4jaJgXEntnX9a4E30jYjWMgmCfq7R1EzHk0BED5HvTY58ukeezZceqQNiI0I01/CpZNvJ6COOtj7afxL+tLXG2/wB9P4l/WvO9nm5PKP2HDk7DR9ZPWSdek1ZMBcsXEhsNZS7MBLbM7ySwAdoK2yYkTJ02oZ5IxVu/2Chjc3Sf8kl9KfM164Tas5fAtqZYMSzudDAAICrsCYHmOuwrkuCstdvhQjM/RV3LaASdgB39KIxXFrhe4FusQWyqB9qCQIA+Ww61fuSeAPhLZusGW5c0fJ4ZZRuFaSSsdRHudBWSUmk2+TVGKk1GPCBOE/RVcxDqcTeYCNUUDNppAZmOmkTlNXYcFOEwi2rFsK0ZZBLH4iSc2mwJJJgdhRBvXrRC2xGceUvJYgmBcuQsKskAJMkAkkHSm8gZhmuByR5nncg7BQYAnaJOm5g1nlK1TNEYpO0ReDwN94d/kpy/xE5dF/EzMgb5a5KUhjeuZy5kEgEqJBYKG0ExEjfXvUyIkqGIa5vKnQb5mgjttIoF+GNaBdrj3mMg5iFtgnQABACx10BJE6wYoVSGuTexDwbWQWLanwzpCiSJJ8iSzO3WFQESPMNqYu8Vv37iq6iASYYS2h3bTqewOw0onh/BLdj6xUS2zDK7s5dzO6yWjWBIFSy8Msl4VFOYQTBG/VyIMGOk7ad6JNAu+SCwvADfuzdtraAnJl8Rg7jYXA2UACdcu/fSpHG8Awlm0xm9mJBLrmzaTIthZaN9FI03OlSRXwZYLbO6gHyLbQAfCO25LSDPXoKxjeD2rjeLcuPeGyohUlp+EBhqfTLpp1qWglZHNzQiQtiXVdCbpZSSD7lj7sfl3yp3+1DhvI9pMP2UtZZiPUswOm25+Vbqm34GL5lStR/RH6USoX+j/tUdZPrRCt717BM8fJbhsL6n5/7VsR2P3/7UMPY04rf1JqWAEqB+4fvpQYfugfMUOD/X/mlKw6mqsgQtsHr+Z/JaeSwv+I+0D86C8UUpbnpVWWGeGg/e/iH8hS/J0X+dB+MawXz61LIHBVPSPkKyEGk/KJoHxDSg9VZYYbw2AEe2v50ThHQ6EH8v51XeM4l1tNkDBokMAI32+ftUZwrjGIcrnkS8HyCMoH3yT+VJlkSlpoNRbVnQ2s211/7qdHGQO5qtG8RH5/LrTyN1kffRgBmNZLnjFc1prpXM9tmDQggDeAD10oe/wrCstpVsIgR8zCGbOpJLKc7ErM7jXamluUtb3elvFCXKGLLJcEthOBcObbhyH/5n/wC56k15XwWXycJUt084In1+s2qmYK9dNy6HAyA+QjSR660m7x62tzw4YtIByqTlJ2zHpWeXp4c8fO/uOWeXz+n2CeYOFYqziAtrh2FW02XKgSyW6AlszNpmnUiNd6etYbFIoLcv2H6khJkE9MrQNOwA6xTOKYtqDDCIY6xrrGo9t+tTnLvDXfENiGvXCuXILJc5dQAzEHQyBGtZM+DpLVf8/c1YcvVelL+/QBxCm7bRreAw2AIdZYqrMsFszFtFW2fINSGJJiZFCDC2jcDFbbMQbYyO6qC3kLsysQbj6qIGgBGuUkWW3wLLeDshLM0LmOaBM/VoBlzDU5tAJJJAApfEuCC0WGGyW2Ol24ZUmYgjoY2A6a9ZNc/XZ0lBR2AeE8iYe05vLaysVjKbjEJprlzAnMTGp2nSNRROKwtvCl3a8CWOZLVxptrEkZFGsgAz/ITUBguKYu63g4QfUq4D4khVtkKfrMmZZdjsTrJnYa1JcY/tC3Iw2KXYlhdWwFGp8qxLDQ6yMoCgTrR99we3tAsXzHhrzZbQbG33iAuYIkj7WUoMoG46gaxUzfsXioUMvlj/AJdq5lAG0Wy/hj3E7aVWeWuVcS11sZjGUXGbyKTvlGjjw3UKANFGojWNquCYu8D/ANIZdWZVcRpoI82oGu56SKqTS2RcbatgnDlvIXDW8oAJXxEvahu7ZzPXY9dutR55iF3EPaSwxKQGvAkKs/EGzEgdYEHbp0l8bxTFi3NtHd2nIJUBeoLZgAPaT+FZg+I3MPZS3ctABV87rczS0CW0UeYmScw+Z3pTkMpmyrXFBzEiYUABhB1LEooM6/Z27saD4hau2FlVfUfEGusIECEUTsP3o16GmLnMwdmAtsFOkqCxM7BipWDHQMYB21pq7fQL5mu7fYN+2fSBmK/jU2CpjHBuNYdyy3vGYKczeNmYaHSJItggxAILbdoqax2MslPEC3FZhEnRsusNkLTEnSQJ0qFs8VuspFq5iMoEQwWZPQM482nbv3oXF8YxSCXUwP3rdgk+ubJvR648FRhK7JDB4nDWwQLZk6k3lLuT6lgx6zGm+wrKr39p3HAHh2VyjQEW1366KfzrVVqQ7T8CKtDTb8hT3if1NAWjRKivVJnkZLcJF32+QrfiHuaaC04oq7ANg0oVqRWw4/o1VliwTS9TTfiVtTNUQcy0tVpAprFY1LcZ2ie9U2luy0m+AoGl5jTFm+GUFdQdjSMRjktgF2CydJ61LVWVT4CyZFVziV2/+0hEZlTymYGURvrHvvUtb4klyMjBvY/f60tlmgkta2Ycfa90O3iGUj0P4g/hSOHWwiIg+yIOu/zNZtWAgdN6KldlVtRlp7niw0ZMp2GubNprP7vpRhU7jWhsuu1P2hEVaVAsjv2JjiRc8Y5R/wBOdtPfapFd/emLuDQszZBLbnvUlgMG11thlGpJMfKQDBPtQNrGnJ8BpPI1FcjdnwCypeceYgLbhmZz9nyj7IIk6jbSr1gwltQWjNlEKEgkfvAnSOuhge4qu/8ADIQNezI9y4rL4jLpaQowAtJPlGXUtMkA96I5a4JfRvFfEkW1UBLYZoZh8VwqQAqmCFQbTNcD1GZ5pX9Ed3BhWGNFiZRbGZWy3nGUOwzZVGp0n4RvHUxVW5gx9rKM+KtC6wK538QGG1OQ2ypUSJMgyamsXx1VBuXTaAUQfPDzOgDRlmToIO+/Sqdy0i4vE3OIXLZCWywtq7qVa4B8UhQMiDWf3iDPlNJihzZbsTjGWwuHsW0zBAFEm2q5hu2bXSZPUk7SaD4dyjasgM/19waggACdyAsTqdSzN1PwjSncNxuw5KWiEYeY21PmIOWSQwDRqOnpPSobjmPsO6W72IyGJNosbauNvriNAIghQR1OtDvYVKgTj9zGXbpuNhWNogi22VHGQDRtFYeY+bpIVAaiX41kWLi3bYGeFyOADAyyPEG05j1k6npVvwfEJgrbS6Bt4d4ONNAAJPTbSi34wFVibVwMAcqsJWdwCDoBI1IodflB6WuCtYPmREGUYh5aCiuzAKp+07FSQSPNlgAAjUZqetcVuY26LS3PJ/zLkBDKAwtu4ygGWO4EaKV71HYznksVF/BoSdgVD6dRqJ36T2o7hnP1q0SFw+TNJYm2esQQA/fSIFGkA2TzIWlCYGnTU7mRI0p1CyfGYXuwU99z096iMLznh7h+tChOrZb4A95EDX1603dwuAv3vETGDp9W1yE8o2iJM6yD0Y96GvIV0P3cfhLzCDbYkFgfOvlGpYZpyrsZ0ER3ph+BLcbMly6wAEZo8MSNMpAAM9P50nH8DZFL/t4yxrmTPMsMiqozdTGg1nQaCieH4m/avEYnLeJAKQkKhO4LBfKegBG2vWraXYuEmEHgVmAHEsBqcgUT6TE/jW6Ax3OmHzee15hoQwAiO0tr71lVokM1ruyg2n0p9blCWTRCtXqYvY8pLkdzUsTTYanAKIAUKWB60kGnM3t8qhQpEE9aEucbsqYL/mde2lO8QLeE8T8J9Kolyy0ms+bK4UkOx41Lk6HhcWjrmUhh6d/XtQXFOFpeYEgyBG9Q/KyFWbQ6gbx+FWPONAR+f8hRxfUh7gWtEthizctYa1BMCfck9YqrcX4h47TrpsszHtp1iYpfMzP4pDbD4deh9Khgax5sjb0LZI044fqLFyrhFzG4W1GgX5ak+mtWsCqbw/HiyZIzHr0qwcO44l3T4W7H+VOwZIKKj3FZYybsmAKVbgelMK9ZNazMEIpPSlPd6fpQ3iTpNbQ1LLHlWSANSdgOs9KsXC+Bpc/5hm3aYhhbcMLl3rbfLqApgZZ1Mb7CH4RwtsS5QHKMpzNA8oMiddCew9KtV8W8PhxhbEKE2EwSATrO5MySe8+lcj8RzcQXzOr+H4uZ/wDAy4qvFubil9PKQCcqktsYUdJ7wB0qSv4V3tgKfDE6zDECDos6T6npNVvhGJWxcuXrjTtaRi2adQXyjQfFlB/yjXSBF8086rbDeE5btD6FzPYdNzqe1ctHTe5F84cVveLZwSQXcqhLKrt5zlBLySzRqxgekV0PC8LUKltUS3ZtDKiZd4iCZnSdTOpOp6zzv6NOGNdvXMdeJc2z4dsnY3GEO3rlUgD1f0rpGPxa2bbXHYAKJYnYD2/ADc6Cim6pC1u7ITm/jS4a2bhAd9VtgkHM3UnrkG5+XeuP4Sz+0YpfEJY3GJYyJJgmjuYeL3cbic0asQltNyATCrp9okyfX5UnCcOW3xBLSFmyuQcygElQc2ik6fOiXti/kE92l8USb8l2Z0Zl+7fpqaXb5dvWgcmIuIxiGzMNBOhgwRrVmw+Je3IGzAj2O0j1oVkI+0w9Z/8AIrN1XS3NXRjb2IhrfEFGmIW4Oz5T8/Mp/OiMJYxToxcWjc1IGQFYHokQSTv2ijMh/fHzUfoKcs37izoO2n89+1TqN+CdJLyR96zcCw9oEN5SLd25bABO7KwYZY+6oTFcKwIuFGu4i2Yks1tbi69obNl9Y9Ktr3CQQc6k7+adOo/8UNdtI85u0GQDp222oo5qBlh1EHwjglhbiMl5cRDqVAN22M8ygKm1vImJ6VeuG8VkE3LiEnysDAZdfKvQ6R2nv0pfKXLiWla9bXK5HlA6gbnXadp00nvW+YOB2mebqS27ZVyyT1ViAWMjeffpTb1biktPtG8fx61abKBdY7k20dwPSV0B9Jn265SLbFFCp5FEwJLb+pmT67bRWVNKGUzl9kaUQrUJbbaiBXpIs8vLkfDUsMPWmKcBorAHlNOLcjr+FDBhTgersocJnruNqjLmDE7UczmN6aihkk+Qo7DnD7WWelHi6J70DbogXCKJbFMguPYTM5bvUZawJ6CrNjBNCLZrNPEnKxscjSK5cwDSaO4LgmF1T2NTDYcU7YthTvFBHDTuwnltUSimth6Rbtz2pcgevvWsymxReFwbOwUAkk6ACT67bwBNBi90B0q8cCs27OHLEfWONXInLIkKoiYG87HqQKz+ozrDG+/Y0enwPNKu3cmeFcB8MMEdlQgAgBcweJLsdyYGgIAAbaoHiXIy373jMbrLbIHh+IEzppMEAEDQkrIEnca1N4LxAmbMoX7DoHA130/e367/AIwfEC7gl2uGektlzdwolde0VwHJt6nyd6MUlpXBCcyc6o11cJhx4SqcmYLORV0IQDT0kjST1qncdvi7ct2rMuxIRWJPmdyBOoEVe8Xxfw8O5D53g/WHKwkHUEBQCq6wO59arn0b8LbF425iHLlbOxJGY3LgKiSdNFk6R0ijg1/l4KnaWnydM4Ty6tmxYw9s+S2vmbXzOdXY+5n127Vzz6SOZc904dG8iGbkGQz/ALs9Qv5k9qsHOXH3wlu4ugvXSUtkEkpaEZmkk5WJLDy9/wDCa5Rir4jb8aqEdUtTLb0xLLyvjkwllsS1pXus+WznGyKBndOk5jGaDsR3ppebrtq6z4b/ANOzrDFSDMNI3EAjUSBOu9AX7pWzbGaF8G3KkH/FcHTabhP61E3Gg/KjUbdguVROg8t8UuYi2zOwa7LS9ySCRqMxG+4ECicPirxuFbuHNvScyhinuSSQOgA09aG+jbBsLLOQMruSuktCgAkCNJI0O8rpU7xPFk3hYZ2DKhutbRhFvUBRdKg5ngyROUaDU61jnH3SSRqhN6YkddxyqxWH0ClmC5godiBMGZJBqTtcOdxKIzCdCAY7b7VA4TGpZu4vE3MrG01tEV5jMqE5lBMM0sdCDlidKFxP0pYsyRcdQNlDLlHbTJr7THyq1ivgjzNFixnDblv41ZZ11BH8qYw2FzuqjqYnePWheE8Se8pxGPxlzwyzC1aLLLGSCRmGUAHQAa6HoKt/BMPZuI1y0jBVJTPcuWz7kZNBlOhEzNC8bukEs21scuYrwAtlLTOtw+Y65UQGCWOuu5CiZJ94b4nh1QSEKbiQJUD166n0G2/SjRfYo1tAt7QHOvlzmY8xGx38yyB6VAcS4tbzeE5YOq+YZiMsiBInX3Xc94rRwhEN5GYazmzQ0a6kGJ3jQ69963QmDxCwQJ0OuvX069t61QWamjmlo/KiFahLNPAxvXpYvY8nLkIpwNTC60Zh8NPXTvVuSRSi2Nh+1OrMUVdsLbWYBPv/ACoFsWx6x7aVSlfBbjp5H2tRu0ekU0+XoxJ9hH502BWmNFuDY4hpzNTS0tT3qwTVxaSiU54g7U3dVmXTfpJihlJRVsuKbdCrlwBSRqR0qHbDOwzs2Ueo6DrvT0NbJzEQCZA1NAYziucgGdK5mXJLI/gb8eKMFuP4PjAtNGpB7iCR006CrEtyfnVWwLHMxFvOTtIkir7wLlu9fClxknp1jvWnFkjCO7E5MUpy9qGeE4Q3bqoJMmT00Gp66TtJ71dLLXMOs2rAyqMr27epLR5tN4kAZjM5CdiBUbx9bfDcPnRVZzAJO+pBUA9NifYVb8AiXLa3mEOBIho1Aj02/wAW2nauZ6n1CyyWnj+2dL02Dow35f8AUQXGB4gTwU+vggZWK5BAByKVVWOsbZunWqnj8fj8Hh1tpYuswJUX7tsZ/OxPlEtJPuYHzqQ49xl7lw+MPFsExrIOh20BNtgRJgb6bmmeE8Os3L63PEvZsxFtA7E6qFkllzKoEgmYgRr1UnW7NDTZGXcVi0sCyVKsVy+dE87kTcgsBCiYkmB02NT3IN4YPhxfITAa/ddRmG+VVDDSdANzEE6DWpuzybZv27jWrjgQbPiG54nkQnxEUzIRmJlviGWNjUPz3znZ/ZkwmGa26AZHyqyrkSMq2yZkSNT93er5VFcs55x/jLYm+959M2yzOVR8Kg9Y79ZJ61BMczqp0BIE9gTqakhYa9dS1aWWdgqiTue/oNyegBroOG+hRHt5VvO9873Cpt2LcfFlkZ7p6CI7mNKfFqKETtvYqvN+Hz4p1twLSIiiCIhVAUSNJ0jf7PpRnLvLtnFYkFUAtWlUurMxzmSJYzCg7kLA0gAzVg4vygmJxng2ryCBDpbHisYIOYlYt211y+ZydBprFWjg/DMJw62GNwGM7F1RgpZWMkndlUMEXoTO8eVFtR5HNRb4EcUxS4HCteZVQDy2raqFl/swNgB8UDoJ0rmvK+ON3G3HfdlJ/wD6X8h+VK555ifF4guZVFkWkYRCT8R7ljqfYDWKE5FYnFyACMpJB2IBUkfPb51XTSgy1N6kbx+PcLZdGgub93oY8S4yT/AI17nvUBiPhP5D3q6fSjiZxSBB5jbhoHqcsDvH4RUTynykcWSM7KQQR5MwMatmMg7QABMlvSmQaUdQuVt0WTC8sXL9u1grivae2T5gARknM9x80RqwUKNZGszp0GxwU2LdqzYRGsoMoDM2bWSx2KMzE6k9zEU9wbhv7NbYznu3DLgNIXtbSdkQaR1gk6mibmPyrJTXt19gFBk0vbgJu+Cu8Tx9zDnIlp87tlt2wCA5YgDzgFQon0MAyBqacx3CnFom4fFdgfEdVE7nIigEgIsmBM/a+I6G8LxrXWe+0KisyWvXLKvcOk6kFB6K280xxW6l5/DIUyCSQPsj2g66D119ajqqDjeop1rD3LolGwmFtAkJ4pnxIJDMgzTkBET117VqrHeNq+5Nqxh3VQEz3gROWYW3FtjlXbWBMgbGtUP/AAbbOPW2p9KGtCirQM6V309jzrW4/bHpRdlO5peC4e7dDU/gOBnqKVPNGI7HhlIrGKvSdBAGknrTAer9c5cV1gj59vaqLjrOR2UEMAYmixZ4z2QObBLHuxKt/Wlb8X+j/Kmc3rWCn2ZqH/FrQvAHX5jtTD3QOtRuIczM/d/W9ZMuZ8RZox4lzImm4kglVkEjQ9j1pu5cGhLBSBBMk7jWom1eUk5txsNp3OtSAvI9vIoCdWJkz/t6VllKXc1xjHshWKx2kKM3Yn03io21wa7eYkQsn2/CpNsUMuS3HbVQY9dZirByxwW4w+INPTKNPn6+ulJlKUY2hsYRlKmI5Y5bKXU+tZmkSoVYOuxJ/Wur8PwNwkIFRRElgSSANs07+1M8vcrZACdAZJgAMfSQAQPuqcvcWw1qFuXVQ6DLm2OkBo292rE9U3uzVajtFFD5t4GMW6G4Wt2rD5nJn64LqwWSPsBhpOx6U5guZfESRKh0D2reUEhJKwwHSYjvM66KJnmni+AW0Ua7lV9GI+sXw/t2xlJZA0nzAGJmo7F8AyXBfXpaAVRk01GTM6k5rZUaHYBd5MApR9tFxkrsLxfDmt5ckFmTMU2CrOupmZOw36yKJw/DrhjOGKHViGK5V1MCGkuSf/GlQvDOPl7xU3CoQhAQyxmiDI6rmldlOmmxqO5759u2s+HtoyEgAuB6AubZDEQVZRPZmHsUIkk2RfNnOC5zawZ8GyoyMU8viRp0AOUajXeST3qk4rFetJxGLgbRUViMbPWtEMd7ip5VFUiV5dvsMTmDFStu4QQYg+GwH51aOYOZ8ScLZsvdZk8IOQSJJLNlk7kZYG9QnKvKuJdmc22QG2wQOCrXGMQtpYzN7gZR1Io7mdYxQRtCGS2RpplCqdoG/YRrVZF7yYv8LZ0LlLj2Ew4NgtftDDjMeiuxIVmfIMzEsdA0gDbaged/pKS5b8OyOo+tjIwA3C50OXWNRr7VVsbOTEO0TeuhREkgK90tMiNSo2J21iarZALMTrrAmO1LjvyG4rkaeb1yLYuXHcwBJdmY+sSTXTeVPo2/ZVnEB2xF8FFs2ip8O2Sud7jHTTSTsJjzE1UOV8V4N57+VWNm2WWZjMxVATBHRz99XvDfSMtvB+KlhLd64zIGADBsmpzahgCzTuY1o5S2oFQd2QHNfAXW8BatXHYq40U7BtydlEa6kR6U9yHy5ibLNiGUqqhRoysrFiZOZGKwoMnXtRnLeMxPE7j/ALZfdrCwDaRltpcZtQjiQSkDXQkyBImrtiYRlW4BZ0y2rCscgQaZmCgLmJBAGyiOpNLqo0HbvchsdxllafOvTykMIMTOYaa6R1qExvODvlt27nmdsgYg+WdCYnUiDp0/CpbiHLIuHMRl7sCpA7bwf071zPgWLsLjLtw3FtooY2lefOx8u4BCnLmM6bgd6qEW7ClKKqjp7Y7yABfhUgT2jTbUbSaA4kuHE3G8QXLieHIuMuUbQpGhYknXsekmqzY5iAObVRvKMjbbyoJI96gbPMoOJdr0ldTbUlgA0wJ32UnfSakYyLbimjot61YuBSt3IIgKMugHSTqayqfauXbglQGXplRcoHYHSfczvWUto0r5ldw+HESxAHc0ZhuN4dHykEgbt00HQde1VrF4gliBtO0/jQhJ3rruTkjz6Si9jo+A51wxgNmTWASNI7nsPvq4YfF2ioYMpUiQRtHeuG4VCWXKpc75QCdug+WtWe1zXce2LT5VC+UKAQdNNfWk9O5Uao53FWy48a51UKUsSWOmfYD/AC9zVHZyTSDcmtZq3wxxgqRz8uWWR2xVy4F3pm5jhFIxgBGpg1EgkmBrS8rlx2JCK5CcTf1maGF2aOt4QHeZpw4MAb1nU0hzTAbuYVrDs09aJdKcsWdaY3bBTJflrhF2/cULBE6kyI94rufAeX0trqsd4LbzqRrpr27VUvo15adEzsCC3fou8/Oul+CIAkgCuXml1J/BfudLHHRH4sqn0i82nh+GXwiPEuEhTvEQSddOv9bjgOO4rcuOXuXGZiSZJO5r0bxnkjC4tkN9WuZJCgs0Cd9AQNYGtJw/0c8PWCMJbJGnwmfxpkJxiuAJJvueaLVtrjBEBYs0ACTqdOnvV2uXcdhMPYQXDbZpgK3mJMKttQCcxiNok+2spxrk7iLYh7dq3cTDqTla2pChSJgKsM2hjQH86Jwf0QY+8qZ762kUyguZs49cqkhT2BefbYNc00uAVDTYJy3yxi1t3LuIs3LSi7ZYvdUIMqO73Gho2mdtSar3MHFruJe5dCubaQNFJFtJOQMRovUydyTXcOF/R9bW2VxN69iy3xeLccJ/pRWge5JNHjlDD27ZXD20sE6+RBqYjzDdh8wexFJ1q7oNcVZ5auYqa6n9HCYi1hA9uwSrEtraDK+g1zETHTQjauoWuXbNu4166VdmQKVdbeRQIJKjLvI3LHTSoXmbnHC2LLeALV0p0QjJbZvKs5dM3XKOisfds5alXAOONSvkBXikXVRbd6zduglwGEKi73Ga7aZ8pMACdSdIpvjHB8GuS7+yi7dzKy4i5duCxI1VnfMc23wxrGwEVXOWMNfx2Ia9ee5kghGAzr4iw0IuaUCr5pXqwqexOEv4O3cu22lQp86ElR2zjSCJ0DDfvWdvS9jRpTK5zXYCpbtYXNfZAzOLSM66gEOkZiE1OpYmSapfD9VJYENmO+hHv86l8Vxm4zMz3XJaMxLGWyzlzRvEmJ2k1Y+BfR/dxOH8ZblrzCQhY+IqlhDnQxpqB1BG00Se1UW1Ttsq+Cb6vEdsqTPbxBt91P4tMuGw9v8AdF1zoR8d1gN9Zhfwq9cN5PtW2ewo0Yq129igqsVQ5lSxbDCFJmXYidYkCq7zxhpdjhUe7bVQhZAbihgWLZmVcpJJJ00G1T4ETXJEWsMwwKlZY3MS2gkklUSPnJ6dquGExC3AhGIBvW0RHRngyqwwUncSDUJwjhd04bBF1a2rXbjEkRKiGkTA1Fsx1j5U3zfwcLZtXLSklc3iMNTB1RmPXYiY2iappN6SKVLUS3MePKYd2hrbMMgkESSI/ey7EnXp07ULgPAv2m66eaEtu8rA80fVgk6AFo+41vi/EA4EEkLoO0b/AH9J671YeSMGbeFuXvLLvpnIAhAR103Y77SKONwhYE6nOilYnh95Jz23WN5UwPnEfOpfljlY33V7oYWp0EavGpAn7Mbn5D0v9q8ttCjtcI1ByRGogiZke/rpG9QvMPHMisURU03EnSYClgxMxrvGkVHmclSRccEU7k9ixjh1p9T7AeUQOwEiB6VlczTm67+8v9e0VlJ6UjV1oeSy8e+jYl1awp1lnJK5VI30kATOx7dapnFUtWrgWJZdLgDAjMHYNlOWAMoEf5q7HzXyu2Mt5Q6+WcqAEHUaS2b56r91U2z9HNu2hN65bLANCgkr1jxDI69qrD6habnIzZcNv2Ir/D+ZsPbZXt4d7TKBGW6SrkbFxAg9ZHeo7FcT8a61xtGYydv5VvHYawhIXzNGuUyoP+ExqPy9aFw+HFdPBGF6kt/ic7POVaW/oGg1um81bDVtsxDeKE0GLeXUUe5plkmkzVjIugC7iTPWlW8aZ608cNPSn8Nw/wBKTQ2xVmW3q7ci8qNfuh/sIQTtTfKXJj32UssJvJG4/kK6reFrC27dsMtsXGVFMfHcbRVAG/f5HXSaTly37YmnFir3SDMLj7Vt0sfbcMyjXUKJYkxAH61LIaj+G2LiWlF5la5rmNtSqkySAoJJgCBr2o5H9KxpdjQ/ItTFLNykQe1D3l3JFFVFBqtShQ2HbSnLpYbCasodmmeIYLxrVy3mKZ1K5hqVkRI9RvS1Y9a0WoXRZyBL96/j72GtXgXtC5KsC5uqpCm3lZolpBk7RPSoS/wrFYpzh3U22WfqlVWYHrFu0ci9szlB6mu4Jw20LnieGueIDRqB6HpVV57vrg8LcbDf+nuXLoa7cQZWbNMlm6kkjruakWhupy2HeUeTrmF8NzFlbSn6tSbhuMyBWa7GVA0Cfq+syWo7msYXEWROW4xuIAEcgmbgRgxQ7AZwSdFInpUfy9w9sfhrV3E4o37RQfVW2yroBIvFTmd9Ncx3nSrO/B7RQIqqgX4cgC5faIj5RVyyLihdU7b+hSuFcjcJYWrqWbl/xUNxQ9wsBlZFZYkZmBeIMzlNNY/gz2w5ssWIHm8OVcDcyujDbpI2o7jnLTKGOZkGUBLiZclsi4t3PljyuXUEs0CB8cmaOt8StXLztctszNdtBTbYsy+UL4jZRKLsdJUhgZNVJ6+4cfbuiDuczPcVEuGSFLM5S3cJXMoIVXEBzIGoIETqRrZ8DxcNaS3hb4D6wL66xvACBRA7KI2Eio3F2LN7xrq3Ev5bRcEHK/hqTOVl+ruDxLZloJ6TG4OOsLbuWbMqhuI5zMCrlVKlkcICGUDzEnbLv2ltEaixjmLh2S3cbFi9cvMcgutGTJPmFsA5VlR8M5oJGmtbwOIL21J6jUwEBPsSQARGk0Fcw+HfEstzHK7khLNsXbrZWAI0KllEz1BAnakJd8PPZK/WWmCkSTmBWQyz8WgnMO+1C1a2Di13AcVyHh7lxSYtw3mCnKGmIUDYDQ/DrqKPv8LdVtLh1U21cWxmOiqrkOx2cmQxjudzFFopYKVIaf3QZBnb0Hr98U3hFNhfteIC0EPchc5PwqxgEjQkAde9Dqf6gtKu4gWJ4eIOgVNzuNe7AntUBieFDUgoy9wEP31c/wBqziS5Ddc0T6FWM5SN9Z2oPH3sNdEXlUgk5WBbOD0OZYKzvBOu0Gom0GueCj/8K2etp5/wt/LpWVYjwSP/AG+OATtdQEj0kZZj2rVF1Jf7fyF04f6/shjjvPXgjIg1/cUwB6sRqT+PrVD4lx69f+N/L+6NF+79aj3u5tSda3WvD6aGNeWcrP6qeR+EYBRNqmBTqGtsUYmPFqyabz1gNMAoWWrYNIANSPDOAX75+rts3qBp9+1BKaSthRg29ga2ldG5F5HD5bt5d9VU7R+836URyv8ARiVZXvwx6INQP807/lXSrGFyJltxnI0LDp1MdhXNzZ+r7MfHd/Y6OLD0/dPnsAYrEraXw1ievp8u/wCVR3LmAxC4i+9y4jWbjBrSDNmQ7HfTUdAYkSIk1IXuCshk+aetEWgQIAArLqcduDTSa2DyvSacSzrvTNgHrRQFGpC2hQ95rcCkO4USxAA3JIA/GqNzJ9KiWCVw9k3yPtE5EJ/w6Sw/xaD1NGrZTL6KwmuS4P6YcR+0jxrVi1YlQwD52GYgEh1kFgNYj03rrVE01yUD370TpQT3nPSB8qlDammTwxT/ALUDi2XaI39qb5U6GW8CrqrDswVh9xFGvw5YiKbtYEqZEDuDJqaWXaN4LBJaULbRUUdFVVH3KAKJAraofam7tzKN1+Zii0IGxxaiOM4PC20L3GSwoM5tFEkzt3J7Qaj+c+ajhMO1xSMx0BiQNN9dz0HqRXnniPGbl9yblxnJJOrFontUjj1F3p3Om8b50wVu4WtXGuv4b2hctpstz4gc8Iw3OxM65u0VxH6XLjFTbw9sMogPc8zAkeYrABWe09etU7Acu4y//wAnC3rg7i20feRH41P4L6IOJ3N7Vu1/+y6v5LmNNUYR5YLm2V7Hccu3NyqCZy20VB+An8aTwRnuYuxlFy4+dYCyzkAjRZ9PkK6Rwn6AjIOKxQjqtlTr6Zn2/hrpHLnKOFwCkYa0ELaM5JZ2j95jrHoIHpVSyQSpApSbtlfwvArx+stm5bES3iInmHUL8LAkaTqJ70JxFy48pCnTy3YIYA7hlkqR0mRI6V0IiojiXLVu5JQC253ZQdf8wBAPv+tZFaNSmnyUnIpuLPkOuUyGUt6dGGm2h00mo/GYJjcJtMobaFZZMbgq0MAT0M/KrUvJl5VKgow2AzaR6h0P3A0zifo/a5rcvAER/wBO2/4lV09qttdxsZJdyrcOwl2GkHNMHOwtRG0BhJ99qyrU/wBHqFVUYi+MogyUaT38ymPYVlLuA7qs85D5ijLBke1buYKZKwTv5TKgCJOpk+x10qd4dytiXtq1uyzKdCRl2ncCZP5fjXWWWMd2ziPDJ7JEMEpQt10zhn0XWwAbrltJiSvy01qzcN5Mw1r4bYJ7kfzMmky/EILhNjY+hl3ZxzAcAvXj9XbdvWNPvOlW7hP0VX3g3GCDsPMf0/OusWMKq7KKKSsk/XZJcbD4+lxx53Klwf6MsLagsviMNfMZ/DarXheHonwqB/XSk4vidqyJu3EtjpmYLPtO+/SnMDxG1eUtauLcWYJUgiRuNKyyc57y3HKo7IJy6Rr98UtEA9+/WtCqj9J/MX7Jg4BYNebII/dAl/lsP9VMx22kgHXckeOc82LLgF1uDrlYSp10HRuggHSjeCcZtYpS9ozBhgd1Oujfd0mvM2M4k1xp2n1n5AkmB7RVn+jDnE4LFFCGe3eUJkBA+sB8ja7bsP8AV6VtyYnJXYmM0nSPQwFOIKbttImk4x2FtynxBGKyJ82Ux761mQxnn3nDmy81+4oaNTJG+pmAegG1VS5cLEkkknUk6mfnRfHFIxFwnq0jpp0mddRr86Az1vgkkhU3uzGU16V5X52w13CYd3voHNpc4ZoIcKA8/wCoGvNOY+1aFwgZZMbx019KuUbATo9NYv6S+HW9DikY7QgZ/wAhEeu1V/FfTbhZC2bd245MARv2yhZLE9q5Fyrybice8WEhAYa62iL8/tH/AAiT7V3Pk76O8Nw6HX62/EG641E7hBsg9tT1NJnKMQ0F8Px2NxCFnT9lB0UEK1zUfEVk5PYmfQUHh+U8St0XDxPEmPs5bZBncENmBG3QR0q0lqysmt3sxvYVvvTXgL2pysqblAGL5fw13/m2LVz/ADqG/OnMLwbD2iDbsWkI2K20Uj2IE0ZNYBVkMLVrNWEVk1VMhk1qKwtSc/8AX9e34VVFi5rWamRfkTBjbr+VIbFaaAtrEAQZ+cVdl0ElqHxD0PieIZVmOoEQW30EBZJ16VHcSW44jOw1E5PL676n5be1BJ7DIR3D3vAbkD3MfnWVUvDW2TCmO5LA6dwV07+snTvlK0s1dNHFsJxAGyAFKsrSzht5VxomWAY0melGcmcwtYvKCz+ExJZQAZgE6AkDWtVldSUItSRzVOS0s7Tw7FK6K6ggESJ3761IJc0rKyvPtuzrySHxdp1LlZWVakxTSFlQd1B7SAadt6aCsrKYpMW0hfi1w76ZOPeNiktwQtpSNerFjmO/oB8vuysrZ6R3kE5UtDOe+J1peFxJW4hGhkajfXSRWVldfk590ejPo2x5uYMDUi3ca2CxlmAytmb1Jc6dNqm+ZOINh8NdvIAzIuYBpjcDWKysrmSilGzpNf8ApR5n4prefpBgAdBG2uv30Ez1lZW6DuKM2VJSdeWbtWyxAEa6a11PlL6FyTbv4q6jJIYWkBYMOzs0QD2A+dZWUj1GSUdkTHBNWzr1hAihUUIq6BVAAA7ADQUsGtVlc9NsfQsGthqyso7Bo1mreasrKuyjZateJWVlXbJRot2pF29lWTrt+JArKypbLSGb10nJlgSZlhPlG8aiG9daxnMEQO3cQT1+XSsrKFyYaSAbeFy32vZ7hJXKVLnwwqz8KbBpEzRpnTXf9PwrVZStbCpDWHcOqtG89Z7rPv8ArQV2/cZzlKgZiDmE6LI0iDJOpM6AaDWaysqrYyKVkBiCcxkzqfz/AArKysrYuBx//9k="/>
          <p:cNvSpPr>
            <a:spLocks noChangeAspect="1" noChangeArrowheads="1"/>
          </p:cNvSpPr>
          <p:nvPr/>
        </p:nvSpPr>
        <p:spPr bwMode="auto">
          <a:xfrm>
            <a:off x="63500" y="-839788"/>
            <a:ext cx="2638425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6" name="Picture 10" descr="http://t2.gstatic.com/images?q=tbn:ANd9GcQqnNkigsOWz5sN6OYCJMr02tJXTOHldQd41q5lC9Vr7_8uw0D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228600"/>
            <a:ext cx="3140122" cy="2590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Nevada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3657600" cy="2438400"/>
          </a:xfrm>
        </p:spPr>
        <p:txBody>
          <a:bodyPr>
            <a:normAutofit/>
          </a:bodyPr>
          <a:lstStyle/>
          <a:p>
            <a:r>
              <a:rPr lang="en-US" dirty="0" smtClean="0"/>
              <a:t>The speed of Nevada’s </a:t>
            </a:r>
            <a:r>
              <a:rPr lang="en-US" b="1" i="1" dirty="0" smtClean="0"/>
              <a:t>movement </a:t>
            </a:r>
            <a:r>
              <a:rPr lang="en-US" dirty="0" smtClean="0"/>
              <a:t>is jaw dropping.</a:t>
            </a:r>
            <a:endParaRPr lang="en-US" dirty="0"/>
          </a:p>
          <a:p>
            <a:r>
              <a:rPr lang="en-US" dirty="0" smtClean="0"/>
              <a:t>The idea of legalized gambling to me is crazy.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191000" y="3276600"/>
            <a:ext cx="3657600" cy="3200400"/>
          </a:xfrm>
        </p:spPr>
        <p:txBody>
          <a:bodyPr>
            <a:normAutofit/>
          </a:bodyPr>
          <a:lstStyle/>
          <a:p>
            <a:r>
              <a:rPr lang="en-US" dirty="0" smtClean="0"/>
              <a:t>The goods coming out of Nevada are by train, semi, and airplane. </a:t>
            </a:r>
          </a:p>
          <a:p>
            <a:r>
              <a:rPr lang="en-US" dirty="0" smtClean="0"/>
              <a:t>The way people move in Nevada are by highways, airplanes, and trains.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28600"/>
            <a:ext cx="3860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5824" y="4038600"/>
            <a:ext cx="373090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533400"/>
            <a:ext cx="6172200" cy="986790"/>
          </a:xfrm>
        </p:spPr>
        <p:txBody>
          <a:bodyPr>
            <a:noAutofit/>
          </a:bodyPr>
          <a:lstStyle/>
          <a:p>
            <a:r>
              <a:rPr lang="en-US" sz="3200" dirty="0" smtClean="0"/>
              <a:t>Thanks For Coming On </a:t>
            </a:r>
            <a:br>
              <a:rPr lang="en-US" sz="3200" dirty="0" smtClean="0"/>
            </a:br>
            <a:r>
              <a:rPr lang="en-US" sz="3200" dirty="0" smtClean="0"/>
              <a:t>The Best Trip Ever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0800" y="2057400"/>
            <a:ext cx="6172200" cy="4572000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de-DE" sz="2800" dirty="0" smtClean="0"/>
              <a:t>Ende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/>
              <a:t>Aloha</a:t>
            </a:r>
            <a:endParaRPr lang="en-US" sz="2800" dirty="0" smtClean="0"/>
          </a:p>
          <a:p>
            <a:pPr>
              <a:buFont typeface="Courier New" pitchFamily="49" charset="0"/>
              <a:buChar char="o"/>
            </a:pPr>
            <a:r>
              <a:rPr lang="en-US" sz="2800" dirty="0" err="1" smtClean="0"/>
              <a:t>t</a:t>
            </a:r>
            <a:r>
              <a:rPr lang="en-US" sz="2800" dirty="0" err="1" smtClean="0"/>
              <a:t>e</a:t>
            </a:r>
            <a:r>
              <a:rPr lang="en-US" sz="2800" dirty="0" smtClean="0"/>
              <a:t> </a:t>
            </a:r>
            <a:r>
              <a:rPr lang="en-US" sz="2800" dirty="0" err="1" smtClean="0"/>
              <a:t>kōmata</a:t>
            </a:r>
            <a:endParaRPr lang="en-US" sz="2800" dirty="0" smtClean="0"/>
          </a:p>
          <a:p>
            <a:pPr>
              <a:buFont typeface="Courier New" pitchFamily="49" charset="0"/>
              <a:buChar char="o"/>
            </a:pPr>
            <a:r>
              <a:rPr lang="en-US" sz="2800" dirty="0" smtClean="0">
                <a:solidFill>
                  <a:schemeClr val="tx2">
                    <a:lumMod val="25000"/>
                  </a:schemeClr>
                </a:solidFill>
              </a:rPr>
              <a:t>.</a:t>
            </a:r>
          </a:p>
          <a:p>
            <a:pPr>
              <a:buFont typeface="Courier New" pitchFamily="49" charset="0"/>
              <a:buChar char="o"/>
            </a:pPr>
            <a:r>
              <a:rPr lang="en-US" sz="2800" dirty="0" smtClean="0"/>
              <a:t>The End</a:t>
            </a:r>
            <a:endParaRPr lang="en-US" sz="2800" dirty="0"/>
          </a:p>
        </p:txBody>
      </p:sp>
      <p:pic>
        <p:nvPicPr>
          <p:cNvPr id="2051" name="Picture 3" descr="t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733800"/>
            <a:ext cx="295275" cy="180975"/>
          </a:xfrm>
          <a:prstGeom prst="rect">
            <a:avLst/>
          </a:prstGeom>
          <a:noFill/>
        </p:spPr>
      </p:pic>
      <p:pic>
        <p:nvPicPr>
          <p:cNvPr id="2052" name="Picture 4" descr="Vultur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3581400"/>
            <a:ext cx="447675" cy="457200"/>
          </a:xfrm>
          <a:prstGeom prst="rect">
            <a:avLst/>
          </a:prstGeom>
          <a:noFill/>
        </p:spPr>
      </p:pic>
      <p:pic>
        <p:nvPicPr>
          <p:cNvPr id="2053" name="Picture 5" descr="Vultur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3581400"/>
            <a:ext cx="447675" cy="457200"/>
          </a:xfrm>
          <a:prstGeom prst="rect">
            <a:avLst/>
          </a:prstGeom>
          <a:noFill/>
        </p:spPr>
      </p:pic>
      <p:pic>
        <p:nvPicPr>
          <p:cNvPr id="2054" name="Picture 6" descr="Wat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3810000"/>
            <a:ext cx="504825" cy="142875"/>
          </a:xfrm>
          <a:prstGeom prst="rect">
            <a:avLst/>
          </a:prstGeom>
          <a:noFill/>
        </p:spPr>
      </p:pic>
      <p:pic>
        <p:nvPicPr>
          <p:cNvPr id="2055" name="Picture 7" descr="Han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3810000"/>
            <a:ext cx="428625" cy="190500"/>
          </a:xfrm>
          <a:prstGeom prst="rect">
            <a:avLst/>
          </a:prstGeom>
          <a:noFill/>
        </p:spPr>
      </p:pic>
      <p:pic>
        <p:nvPicPr>
          <p:cNvPr id="2057" name="Picture 9" descr="http://www.worldatlas.com/webimage/flags/countrys/zzzflags/delarge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304800"/>
            <a:ext cx="2190057" cy="1352551"/>
          </a:xfrm>
          <a:prstGeom prst="rect">
            <a:avLst/>
          </a:prstGeom>
          <a:noFill/>
        </p:spPr>
      </p:pic>
      <p:pic>
        <p:nvPicPr>
          <p:cNvPr id="2059" name="Picture 11" descr="http://t3.gstatic.com/images?q=tbn:ANd9GcR6lW73-g72n9GhTD9PEOeZQhg3dJaUpDxf8OHXFcnYXF3vtaT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00800" y="1600200"/>
            <a:ext cx="2219325" cy="1141570"/>
          </a:xfrm>
          <a:prstGeom prst="rect">
            <a:avLst/>
          </a:prstGeom>
          <a:noFill/>
        </p:spPr>
      </p:pic>
      <p:pic>
        <p:nvPicPr>
          <p:cNvPr id="12" name="Picture 2" descr="http://t1.gstatic.com/images?q=tbn:ANd9GcS_NZXyfS6Ibo4fkRDpD7I2ALrHOQq7SNdCAKY0vMqYitFpiJqh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67400" y="2667000"/>
            <a:ext cx="2209800" cy="1108385"/>
          </a:xfrm>
          <a:prstGeom prst="rect">
            <a:avLst/>
          </a:prstGeom>
          <a:noFill/>
        </p:spPr>
      </p:pic>
      <p:sp>
        <p:nvSpPr>
          <p:cNvPr id="2061" name="AutoShape 13" descr="data:image/jpg;base64,/9j/4AAQSkZJRgABAQAAAQABAAD/2wCEAAkGBggGEAkIBwgKCRMQDREXGBMVDRoUERobHxwhIBYaFxIgHiYqIyUkIh4eKy8hIycrLDg4GCE9QTQvQS0sLDUBCQoKDgwOGQ8PGTUkHiQvNTU1NS81MDU1NTI1NTQ1NCo1KjU1MjQ0Liw0ListNC0pLzYpNTQ1NTQ1NTAwMS4uMP/AABEIAKwBAwMBIgACEQEDEQH/xAAcAAEAAgMBAQEAAAAAAAAAAAAABwgEBQYCAwH/xABCEAABAgMECAIGBwUJAAAAAAAAAQIDBBEFBhJRFhghUlWTlNIxQQcTFCJhcTJCcoGRocIIFTNkwSQ0Q2KEorK04f/EABsBAQABBQEAAAAAAAAAAAAAAAAGAQIDBAUH/8QALBEBAAECAwcDBAMBAAAAAAAAAAECAxFToQQSFBYhMVEFE0FhgZHBMnGxBv/aAAwDAQACEQMRAD8A5EAEZe5AAAAAAAAAAAAAAAAAAAAAAAAAAAAAAAAAAAAAAAAAAAAAAAAAAAAAAAAAAAAAAAAAAAAAAAAAAAAAAAAAAAAAAAAAAAAAAAAAAAAAAAAAAAAAAAAAAAAAAAAAAAAAAAAAAAAABRchRciwuhl3uDSXKQaGXe4NJcpDocBX5Q/myxlzor1RchRciwuhl3uDSXKQaGXe4NJcpBwFfk5ssZc6K9UXIUXIsLoZd7g0lykGhl3uDSXKQcBX5ObLGXOivVFyFFyLC6GXe4NJcpBoZd7g0lykHAV+Tmyxlzor1RchRciwuhl3uDSXKQaGXe4NJcpBwFfk5ssZc6K9UXIUXIsLoZd7g0lykGhl3uDSXKQcBX5ObLGXOivVFyFFyLC6GXe4NJcpBoZd7g0lykHAV+Tmyxlzor1RchRciwuhl3uDSXKQ52+UCxbpw4UzDujCtBqo5XubDRrIaJRExuotKqviuzYtaJtKTsNUdcTmyxlzohyi5Ci5Ev3VhWRby+ptG50Gy3q1VbVGPY6njRUoqKnxalfKp02hl3uDSXKQto2T3I3qK4mPorP/AFdiOk26tFeqLkKLkWF0Mu9waS5SDQy73BpLlIX8BX5U5ssZc6K9UXIUXIsLoZd7g0lykGhl3uDSXKQcBX5ObLGXOivVFyFFyLC6GXe4NJcpBoZd7g0lykHAV+Tmyxlzor1RchRciwuhl3uDSXKQaGXe4NJcpBwFfk5ssZc6K9UXIUXIsLoZd7g0lykGhl3uDSXKQcBX5ObLGXOivVFyFFyLC6GXe4NJcpBoZd7g0lykHAV+Tmyxlzor1RchRciwuhl3uDSXKQaGXe4NJcpBwFfk5ssZc6K9UXI/Swmhl3uDSXKQDgK/JzZYy50boAHWeegAAAAAAAAAAAAAAeYio1HKuyiKBooV9bMjxIsGCsSKjHUc9qNcifHCjldT44fj4bTzee2ZT2SK6Xjwo+NEREa9HVStXUp8EX76EZRJmJZ6OmoOx0N7XIngi4JFi4V+Cqm3/wAPc/b8tOzSSKWY50dsw2Fj9owQ1XElKqm3xp5V2EXj1XaLmNEURO9HTD4/PfR07Wxe5OFGMzDp7q2nGfMyyT74TaY0xUwoq0d+VMNPtHWz96JCRxUe6Yw/SwUVrftPVUanyrXb4EU3xnIHo/iSMK3pRs4kVHOYsGK9ETCrUwrDc6mz3UTb4NRKJShkwbcdbjrLeyEkCE71T2sRdqo9Iye+nhs9Wioiebvghjp2jafT7Pt+3h1mcZ7f1EQtmii9VjvJXsm15W24TZuSiI9q7PFKouS0VU/BVTahmnIejJf7G1FpXDLf9aElfyX8DryTbPcm7aprn5hoVRuzMAAMy0AAAAAAAAAAAAAAAAAAAAAAAAAAAAAAAAMS1ovqJeci7sCIv4NUyzXXjWknaa/ykf8A4KUmcIxER2yyntUJF/x5hv4SzGGqhwXQbUgRXOqka0cSfCkbCqfki/JUNva9HPnPH+8zXlVfCC3+phw4TU9sm4qIkRk3HiN92kSGjXtcjqfWVEqmFcvtEH2Sv24prnt2SDZ9omxd34+v4l9v2ipZ85MXcgQ0VVe2YTwr9ZnkebGl/YnWZLo/H6uJDZXyVGxY7dnw94ypu2XXxjQ5u1oMCGsBqwm0rgYqxcLn7fHEsNaIuxEw5qYNjY2/u9IqKipEZtwqjVT2haUrljp4+Rv+p7TG0Y00dqf259ijc6z8pF9GjqS7Wfy0sv8Atc39B2RxHozWsNUTylJZPwfGT+h253PT5x2en7/7LUvfzkABvMQAAAAAAAAAAAAAAAAAAAAAAAAAAAAAAAAay8rsMpPbF2wlTwr47F2febMFtUb0TCsTgi90WSuvEizVptWLNPSajy8FE+hiphWIlfpOVqIiIi0ovntOd/esrEbBl3TCRESJAbgcxcVGOXzRN1G4q+b/ALj5XvsObsGetaZtG7brZhTEykRsysB0ekNW7YXnhVq+FKfOlDRSs5dxrovrph0muCiMgz0xBotV2KkWlEoqIvl7uxNpGtr2fdiLcUTu09sIjr9ccf03bdfzjGMt3KzEOzvV44sJjnQnpi+nVywoeJuzZ/ExolV80XzN5Z14LGisjy9qxYuH2qDEgx8Pg76KOpVNiNZDVyeeJ2zLgnTl3oFIKzEyjVdVyw7XR8Na1VVRiIxV2r9ah6kGwLXa1khdZZ5+GtIcvFjq91NiPmIq+63xrh/y0XxKWbM03N+iiZ6YdYjtP3VqqxjCZTRcmQmLGiRbPmmpibLp7zUX1bk9Y9Wq1clR/wA9inYGguHY03d+zrMs60IjokWHBTFV2KirtwouTa0+435IrNmmzRuU9uus4/tpVVTVOMgAMy0AAAAAAAAAAAAAAABWrWEvdu2b06941hL3btm9OveRiAJO1hL3btm9OveNYS927ZvTr3kYgCTtYS927ZvTr3jWEvdu2b0695GIAk7WEvdu2b06941hL3btm9OveRiAJO1hL3btm9OveNYS927ZvTr3kYgCTtYS927ZvTr3jWEvdu2b0695GIAk7WEvdu2b06941hL3btm9OveRiAJO1hL3btm9OvefGJ6erzRv4stZL/nKKv6yNwBIrPTneKHtZJWM35SVP1GQn7Qd7G7Eh2an+mXvIyAEnawl7t2zenXvGsJe7ds3p17yMQBJ2sJe7ds3p17xrCXu3bN6de8jEASdrCXu3bN6de8awl7t2zenXvIxAEnawl7t2zenXvGsJe7ds3p17yMQBJ2sJe7ds3p17xrCXu3bN6de8jEASdrCXu3bN6de8awl7t2zenXvIxAEnawl7t2zenXvGsJe7ds3p17yMQBJ2sJe7ds3p17wRiAAAAAAAAAAAAAAAAAAAAAAAAAAAAAAAAAAAAAAAAAAAAAAAAAAAAAAAAAAAAAAAAAAAAAAAAAAAAAAAAAAAAAAAAAAAAAAAAAAAAAAAAAAAAAAAAAAAAAAAAAAAAAAAAAAAAAAAAAP/9k="/>
          <p:cNvSpPr>
            <a:spLocks noChangeAspect="1" noChangeArrowheads="1"/>
          </p:cNvSpPr>
          <p:nvPr/>
        </p:nvSpPr>
        <p:spPr bwMode="auto">
          <a:xfrm>
            <a:off x="63500" y="-725488"/>
            <a:ext cx="2257425" cy="1504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3" name="AutoShape 15" descr="data:image/jpg;base64,/9j/4AAQSkZJRgABAQAAAQABAAD/2wCEAAkGBggGEAkIBwgKCRMQDREXGBMVDRoUERobHxwhIBYaFxIgHiYqIyUkIh4eKy8hIycrLDg4GCE9QTQvQS0sLDUBCQoKDgwOGQ8PGTUkHiQvNTU1NS81MDU1NTI1NTQ1NCo1KjU1MjQ0Liw0ListNC0pLzYpNTQ1NTQ1NTAwMS4uMP/AABEIAKwBAwMBIgACEQEDEQH/xAAcAAEAAgMBAQEAAAAAAAAAAAAABwgEBQYCAwH/xABCEAABAgMECAIGBwUJAAAAAAAAAQIDBBEFBhJRFhghUlWTlNIxQQcTFCJhcTJCcoGRocIIFTNkwSQ0Q2KEorK04f/EABsBAQABBQEAAAAAAAAAAAAAAAAGAQIDBAUH/8QALBEBAAECAwcDBAMBAAAAAAAAAAECAxFToQQSFBYhMVEFE0FhgZHBMnGxBv/aAAwDAQACEQMRAD8A5EAEZe5AAAAAAAAAAAAAAAAAAAAAAAAAAAAAAAAAAAAAAAAAAAAAAAAAAAAAAAAAAAAAAAAAAAAAAAAAAAAAAAAAAAAAAAAAAAAAAAAAAAAAAAAAAAAAAAAAAAAAAAAAAAAAAAAAAAAABRchRciwuhl3uDSXKQaGXe4NJcpDocBX5Q/myxlzor1RchRciwuhl3uDSXKQaGXe4NJcpBwFfk5ssZc6K9UXIUXIsLoZd7g0lykGhl3uDSXKQcBX5ObLGXOivVFyFFyLC6GXe4NJcpBoZd7g0lykHAV+Tmyxlzor1RchRciwuhl3uDSXKQaGXe4NJcpBwFfk5ssZc6K9UXIUXIsLoZd7g0lykGhl3uDSXKQcBX5ObLGXOivVFyFFyLC6GXe4NJcpBoZd7g0lykHAV+Tmyxlzor1RchRciwuhl3uDSXKQ52+UCxbpw4UzDujCtBqo5XubDRrIaJRExuotKqviuzYtaJtKTsNUdcTmyxlzohyi5Ci5Ev3VhWRby+ptG50Gy3q1VbVGPY6njRUoqKnxalfKp02hl3uDSXKQto2T3I3qK4mPorP/AFdiOk26tFeqLkKLkWF0Mu9waS5SDQy73BpLlIX8BX5U5ssZc6K9UXIUXIsLoZd7g0lykGhl3uDSXKQcBX5ObLGXOivVFyFFyLC6GXe4NJcpBoZd7g0lykHAV+Tmyxlzor1RchRciwuhl3uDSXKQaGXe4NJcpBwFfk5ssZc6K9UXIUXIsLoZd7g0lykGhl3uDSXKQcBX5ObLGXOivVFyFFyLC6GXe4NJcpBoZd7g0lykHAV+Tmyxlzor1RchRciwuhl3uDSXKQaGXe4NJcpBwFfk5ssZc6K9UXI/Swmhl3uDSXKQDgK/JzZYy50boAHWeegAAAAAAAAAAAAAAeYio1HKuyiKBooV9bMjxIsGCsSKjHUc9qNcifHCjldT44fj4bTzee2ZT2SK6Xjwo+NEREa9HVStXUp8EX76EZRJmJZ6OmoOx0N7XIngi4JFi4V+Cqm3/wAPc/b8tOzSSKWY50dsw2Fj9owQ1XElKqm3xp5V2EXj1XaLmNEURO9HTD4/PfR07Wxe5OFGMzDp7q2nGfMyyT74TaY0xUwoq0d+VMNPtHWz96JCRxUe6Yw/SwUVrftPVUanyrXb4EU3xnIHo/iSMK3pRs4kVHOYsGK9ETCrUwrDc6mz3UTb4NRKJShkwbcdbjrLeyEkCE71T2sRdqo9Iye+nhs9Wioiebvghjp2jafT7Pt+3h1mcZ7f1EQtmii9VjvJXsm15W24TZuSiI9q7PFKouS0VU/BVTahmnIejJf7G1FpXDLf9aElfyX8DryTbPcm7aprn5hoVRuzMAAMy0AAAAAAAAAAAAAAAAAAAAAAAAAAAAAAAAMS1ovqJeci7sCIv4NUyzXXjWknaa/ykf8A4KUmcIxER2yyntUJF/x5hv4SzGGqhwXQbUgRXOqka0cSfCkbCqfki/JUNva9HPnPH+8zXlVfCC3+phw4TU9sm4qIkRk3HiN92kSGjXtcjqfWVEqmFcvtEH2Sv24prnt2SDZ9omxd34+v4l9v2ipZ85MXcgQ0VVe2YTwr9ZnkebGl/YnWZLo/H6uJDZXyVGxY7dnw94ypu2XXxjQ5u1oMCGsBqwm0rgYqxcLn7fHEsNaIuxEw5qYNjY2/u9IqKipEZtwqjVT2haUrljp4+Rv+p7TG0Y00dqf259ijc6z8pF9GjqS7Wfy0sv8Atc39B2RxHozWsNUTylJZPwfGT+h253PT5x2en7/7LUvfzkABvMQAAAAAAAAAAAAAAAAAAAAAAAAAAAAAAAAay8rsMpPbF2wlTwr47F2febMFtUb0TCsTgi90WSuvEizVptWLNPSajy8FE+hiphWIlfpOVqIiIi0ovntOd/esrEbBl3TCRESJAbgcxcVGOXzRN1G4q+b/ALj5XvsObsGetaZtG7brZhTEykRsysB0ekNW7YXnhVq+FKfOlDRSs5dxrovrph0muCiMgz0xBotV2KkWlEoqIvl7uxNpGtr2fdiLcUTu09sIjr9ccf03bdfzjGMt3KzEOzvV44sJjnQnpi+nVywoeJuzZ/ExolV80XzN5Z14LGisjy9qxYuH2qDEgx8Pg76KOpVNiNZDVyeeJ2zLgnTl3oFIKzEyjVdVyw7XR8Na1VVRiIxV2r9ah6kGwLXa1khdZZ5+GtIcvFjq91NiPmIq+63xrh/y0XxKWbM03N+iiZ6YdYjtP3VqqxjCZTRcmQmLGiRbPmmpibLp7zUX1bk9Y9Wq1clR/wA9inYGguHY03d+zrMs60IjokWHBTFV2KirtwouTa0+435IrNmmzRuU9uus4/tpVVTVOMgAMy0AAAAAAAAAAAAAAABWrWEvdu2b06941hL3btm9OveRiAJO1hL3btm9OveNYS927ZvTr3kYgCTtYS927ZvTr3jWEvdu2b0695GIAk7WEvdu2b06941hL3btm9OveRiAJO1hL3btm9OveNYS927ZvTr3kYgCTtYS927ZvTr3jWEvdu2b0695GIAk7WEvdu2b06941hL3btm9OveRiAJO1hL3btm9OvefGJ6erzRv4stZL/nKKv6yNwBIrPTneKHtZJWM35SVP1GQn7Qd7G7Eh2an+mXvIyAEnawl7t2zenXvGsJe7ds3p17yMQBJ2sJe7ds3p17xrCXu3bN6de8jEASdrCXu3bN6de8awl7t2zenXvIxAEnawl7t2zenXvGsJe7ds3p17yMQBJ2sJe7ds3p17xrCXu3bN6de8jEASdrCXu3bN6de8awl7t2zenXvIxAEnawl7t2zenXvGsJe7ds3p17yMQBJ2sJe7ds3p17wRiAAAAAAAAAAAAAAAAAAAAAAAAAAAAAAAAAAAAAAAAAAAAAAAAAAAAAAAAAAAAAAAAAAAAAAAAAAAAAAAAAAAAAAAAAAAAAAAAAAAAAAAAAAAAAAAAAAAAAAAAAAAAAAAAAAAAAAAAAP/9k="/>
          <p:cNvSpPr>
            <a:spLocks noChangeAspect="1" noChangeArrowheads="1"/>
          </p:cNvSpPr>
          <p:nvPr/>
        </p:nvSpPr>
        <p:spPr bwMode="auto">
          <a:xfrm>
            <a:off x="63500" y="-725488"/>
            <a:ext cx="2257425" cy="1504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5" name="AutoShape 17" descr="data:image/jpg;base64,/9j/4AAQSkZJRgABAQAAAQABAAD/2wCEAAkGBggGEAkIBwgKCRMQDREXGBMVDRoUERobHxwhIBYaFxIgHiYqIyUkIh4eKy8hIycrLDg4GCE9QTQvQS0sLDUBCQoKDgwOGQ8PGTUkHiQvNTU1NS81MDU1NTI1NTQ1NCo1KjU1MjQ0Liw0ListNC0pLzYpNTQ1NTQ1NTAwMS4uMP/AABEIAKwBAwMBIgACEQEDEQH/xAAcAAEAAgMBAQEAAAAAAAAAAAAABwgEBQYCAwH/xABCEAABAgMECAIGBwUJAAAAAAAAAQIDBBEFBhJRFhghUlWTlNIxQQcTFCJhcTJCcoGRocIIFTNkwSQ0Q2KEorK04f/EABsBAQABBQEAAAAAAAAAAAAAAAAGAQIDBAUH/8QALBEBAAECAwcDBAMBAAAAAAAAAAECAxFToQQSFBYhMVEFE0FhgZHBMnGxBv/aAAwDAQACEQMRAD8A5EAEZe5AAAAAAAAAAAAAAAAAAAAAAAAAAAAAAAAAAAAAAAAAAAAAAAAAAAAAAAAAAAAAAAAAAAAAAAAAAAAAAAAAAAAAAAAAAAAAAAAAAAAAAAAAAAAAAAAAAAAAAAAAAAAAAAAAAAAABRchRciwuhl3uDSXKQaGXe4NJcpDocBX5Q/myxlzor1RchRciwuhl3uDSXKQaGXe4NJcpBwFfk5ssZc6K9UXIUXIsLoZd7g0lykGhl3uDSXKQcBX5ObLGXOivVFyFFyLC6GXe4NJcpBoZd7g0lykHAV+Tmyxlzor1RchRciwuhl3uDSXKQaGXe4NJcpBwFfk5ssZc6K9UXIUXIsLoZd7g0lykGhl3uDSXKQcBX5ObLGXOivVFyFFyLC6GXe4NJcpBoZd7g0lykHAV+Tmyxlzor1RchRciwuhl3uDSXKQ52+UCxbpw4UzDujCtBqo5XubDRrIaJRExuotKqviuzYtaJtKTsNUdcTmyxlzohyi5Ci5Ev3VhWRby+ptG50Gy3q1VbVGPY6njRUoqKnxalfKp02hl3uDSXKQto2T3I3qK4mPorP/AFdiOk26tFeqLkKLkWF0Mu9waS5SDQy73BpLlIX8BX5U5ssZc6K9UXIUXIsLoZd7g0lykGhl3uDSXKQcBX5ObLGXOivVFyFFyLC6GXe4NJcpBoZd7g0lykHAV+Tmyxlzor1RchRciwuhl3uDSXKQaGXe4NJcpBwFfk5ssZc6K9UXIUXIsLoZd7g0lykGhl3uDSXKQcBX5ObLGXOivVFyFFyLC6GXe4NJcpBoZd7g0lykHAV+Tmyxlzor1RchRciwuhl3uDSXKQaGXe4NJcpBwFfk5ssZc6K9UXI/Swmhl3uDSXKQDgK/JzZYy50boAHWeegAAAAAAAAAAAAAAeYio1HKuyiKBooV9bMjxIsGCsSKjHUc9qNcifHCjldT44fj4bTzee2ZT2SK6Xjwo+NEREa9HVStXUp8EX76EZRJmJZ6OmoOx0N7XIngi4JFi4V+Cqm3/wAPc/b8tOzSSKWY50dsw2Fj9owQ1XElKqm3xp5V2EXj1XaLmNEURO9HTD4/PfR07Wxe5OFGMzDp7q2nGfMyyT74TaY0xUwoq0d+VMNPtHWz96JCRxUe6Yw/SwUVrftPVUanyrXb4EU3xnIHo/iSMK3pRs4kVHOYsGK9ETCrUwrDc6mz3UTb4NRKJShkwbcdbjrLeyEkCE71T2sRdqo9Iye+nhs9Wioiebvghjp2jafT7Pt+3h1mcZ7f1EQtmii9VjvJXsm15W24TZuSiI9q7PFKouS0VU/BVTahmnIejJf7G1FpXDLf9aElfyX8DryTbPcm7aprn5hoVRuzMAAMy0AAAAAAAAAAAAAAAAAAAAAAAAAAAAAAAAMS1ovqJeci7sCIv4NUyzXXjWknaa/ykf8A4KUmcIxER2yyntUJF/x5hv4SzGGqhwXQbUgRXOqka0cSfCkbCqfki/JUNva9HPnPH+8zXlVfCC3+phw4TU9sm4qIkRk3HiN92kSGjXtcjqfWVEqmFcvtEH2Sv24prnt2SDZ9omxd34+v4l9v2ipZ85MXcgQ0VVe2YTwr9ZnkebGl/YnWZLo/H6uJDZXyVGxY7dnw94ypu2XXxjQ5u1oMCGsBqwm0rgYqxcLn7fHEsNaIuxEw5qYNjY2/u9IqKipEZtwqjVT2haUrljp4+Rv+p7TG0Y00dqf259ijc6z8pF9GjqS7Wfy0sv8Atc39B2RxHozWsNUTylJZPwfGT+h253PT5x2en7/7LUvfzkABvMQAAAAAAAAAAAAAAAAAAAAAAAAAAAAAAAAay8rsMpPbF2wlTwr47F2febMFtUb0TCsTgi90WSuvEizVptWLNPSajy8FE+hiphWIlfpOVqIiIi0ovntOd/esrEbBl3TCRESJAbgcxcVGOXzRN1G4q+b/ALj5XvsObsGetaZtG7brZhTEykRsysB0ekNW7YXnhVq+FKfOlDRSs5dxrovrph0muCiMgz0xBotV2KkWlEoqIvl7uxNpGtr2fdiLcUTu09sIjr9ccf03bdfzjGMt3KzEOzvV44sJjnQnpi+nVywoeJuzZ/ExolV80XzN5Z14LGisjy9qxYuH2qDEgx8Pg76KOpVNiNZDVyeeJ2zLgnTl3oFIKzEyjVdVyw7XR8Na1VVRiIxV2r9ah6kGwLXa1khdZZ5+GtIcvFjq91NiPmIq+63xrh/y0XxKWbM03N+iiZ6YdYjtP3VqqxjCZTRcmQmLGiRbPmmpibLp7zUX1bk9Y9Wq1clR/wA9inYGguHY03d+zrMs60IjokWHBTFV2KirtwouTa0+435IrNmmzRuU9uus4/tpVVTVOMgAMy0AAAAAAAAAAAAAAABWrWEvdu2b06941hL3btm9OveRiAJO1hL3btm9OveNYS927ZvTr3kYgCTtYS927ZvTr3jWEvdu2b0695GIAk7WEvdu2b06941hL3btm9OveRiAJO1hL3btm9OveNYS927ZvTr3kYgCTtYS927ZvTr3jWEvdu2b0695GIAk7WEvdu2b06941hL3btm9OveRiAJO1hL3btm9OvefGJ6erzRv4stZL/nKKv6yNwBIrPTneKHtZJWM35SVP1GQn7Qd7G7Eh2an+mXvIyAEnawl7t2zenXvGsJe7ds3p17yMQBJ2sJe7ds3p17xrCXu3bN6de8jEASdrCXu3bN6de8awl7t2zenXvIxAEnawl7t2zenXvGsJe7ds3p17yMQBJ2sJe7ds3p17xrCXu3bN6de8jEASdrCXu3bN6de8awl7t2zenXvIxAEnawl7t2zenXvGsJe7ds3p17yMQBJ2sJe7ds3p17wRiAAAAAAAAAAAAAAAAAAAAAAAAAAAAAAAAAAAAAAAAAAAAAAAAAAAAAAAAAAAAAAAAAAAAAAAAAAAAAAAAAAAAAAAAAAAAAAAAAAAAAAAAAAAAAAAAAAAAAAAAAAAAAAAAAAAAAAAAAP/9k="/>
          <p:cNvSpPr>
            <a:spLocks noChangeAspect="1" noChangeArrowheads="1"/>
          </p:cNvSpPr>
          <p:nvPr/>
        </p:nvSpPr>
        <p:spPr bwMode="auto">
          <a:xfrm>
            <a:off x="63500" y="-793750"/>
            <a:ext cx="2466975" cy="16383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7" name="Picture 19" descr="http://flagspot.net/images/e/eg-var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10200" y="3733800"/>
            <a:ext cx="2209800" cy="1473201"/>
          </a:xfrm>
          <a:prstGeom prst="rect">
            <a:avLst/>
          </a:prstGeom>
          <a:noFill/>
        </p:spPr>
      </p:pic>
      <p:pic>
        <p:nvPicPr>
          <p:cNvPr id="2069" name="Picture 21" descr="http://www.50states.com/flag/image/nunst046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72000" y="5029200"/>
            <a:ext cx="2286000" cy="1524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335</TotalTime>
  <Words>284</Words>
  <Application>Microsoft Office PowerPoint</Application>
  <PresentationFormat>On-screen Show (4:3)</PresentationFormat>
  <Paragraphs>42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The Best Trip Ever</vt:lpstr>
      <vt:lpstr>Germany</vt:lpstr>
      <vt:lpstr>Hawaii</vt:lpstr>
      <vt:lpstr>New Zealand</vt:lpstr>
      <vt:lpstr>          Egypt</vt:lpstr>
      <vt:lpstr>Nevada</vt:lpstr>
      <vt:lpstr>Thanks For Coming On  The Best Trip Ever</vt:lpstr>
    </vt:vector>
  </TitlesOfParts>
  <Company>GFPS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Best Trip Ever</dc:title>
  <dc:creator>59983</dc:creator>
  <cp:lastModifiedBy>Ron</cp:lastModifiedBy>
  <cp:revision>49</cp:revision>
  <dcterms:created xsi:type="dcterms:W3CDTF">2011-09-22T14:57:53Z</dcterms:created>
  <dcterms:modified xsi:type="dcterms:W3CDTF">2011-09-26T00:38:43Z</dcterms:modified>
</cp:coreProperties>
</file>