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5" autoAdjust="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15EF4-ACC4-4362-ADA5-3A6754920259}" type="datetimeFigureOut">
              <a:rPr lang="en-US" smtClean="0"/>
              <a:pPr/>
              <a:t>9/23/2011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2D38E-C392-4529-9F70-6AE53AD887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BEST TRIP IN HISTORY!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Carter </a:t>
            </a:r>
            <a:r>
              <a:rPr lang="en-US" dirty="0"/>
              <a:t>S</a:t>
            </a:r>
            <a:r>
              <a:rPr lang="en-US" dirty="0" smtClean="0"/>
              <a:t>torrusten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09600" y="-2113735"/>
            <a:ext cx="9753600" cy="8971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62686">
            <a:off x="1752600" y="533400"/>
            <a:ext cx="4953000" cy="71596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Norway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971241">
            <a:off x="429649" y="1950357"/>
            <a:ext cx="7467600" cy="2895599"/>
          </a:xfrm>
          <a:solidFill>
            <a:srgbClr val="92D050"/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First of all we will be visiting </a:t>
            </a:r>
            <a:r>
              <a:rPr lang="en-US" dirty="0"/>
              <a:t>N</a:t>
            </a:r>
            <a:r>
              <a:rPr lang="en-US" dirty="0" smtClean="0"/>
              <a:t>orway. </a:t>
            </a:r>
          </a:p>
          <a:p>
            <a:pPr>
              <a:buNone/>
            </a:pPr>
            <a:r>
              <a:rPr lang="en-US" dirty="0" smtClean="0"/>
              <a:t>Here are some facts on Norway</a:t>
            </a:r>
          </a:p>
          <a:p>
            <a:pPr>
              <a:buNone/>
            </a:pPr>
            <a:r>
              <a:rPr lang="en-US" dirty="0" smtClean="0"/>
              <a:t>Norwegians were Vikings</a:t>
            </a:r>
          </a:p>
          <a:p>
            <a:pPr>
              <a:buNone/>
            </a:pPr>
            <a:r>
              <a:rPr lang="en-US" dirty="0" smtClean="0"/>
              <a:t>They also adopted Christianity</a:t>
            </a:r>
          </a:p>
          <a:p>
            <a:pPr>
              <a:buNone/>
            </a:pPr>
            <a:r>
              <a:rPr lang="en-US" dirty="0" smtClean="0"/>
              <a:t>Finally, they currently have a population of 4.9 million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659"/>
            <a:ext cx="9144000" cy="686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Here are some facts on Germany</a:t>
            </a:r>
          </a:p>
          <a:p>
            <a:pPr>
              <a:buNone/>
            </a:pPr>
            <a:r>
              <a:rPr lang="en-US" dirty="0" smtClean="0"/>
              <a:t>They are a federal republic</a:t>
            </a:r>
          </a:p>
          <a:p>
            <a:pPr>
              <a:buNone/>
            </a:pPr>
            <a:r>
              <a:rPr lang="en-US" dirty="0" smtClean="0"/>
              <a:t>Their capital city is Berlin</a:t>
            </a:r>
          </a:p>
          <a:p>
            <a:pPr>
              <a:buNone/>
            </a:pPr>
            <a:r>
              <a:rPr lang="en-US" dirty="0" smtClean="0"/>
              <a:t>Their population is 81.8 million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29"/>
            <a:ext cx="9144000" cy="682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Here are some facts about France</a:t>
            </a:r>
          </a:p>
          <a:p>
            <a:pPr>
              <a:buNone/>
            </a:pPr>
            <a:r>
              <a:rPr lang="en-US" dirty="0" smtClean="0"/>
              <a:t>France has the 2</a:t>
            </a:r>
            <a:r>
              <a:rPr lang="en-US" baseline="30000" dirty="0" smtClean="0"/>
              <a:t>nd</a:t>
            </a:r>
            <a:r>
              <a:rPr lang="en-US" dirty="0" smtClean="0"/>
              <a:t> largest economy in Europe</a:t>
            </a:r>
          </a:p>
          <a:p>
            <a:pPr>
              <a:buNone/>
            </a:pPr>
            <a:r>
              <a:rPr lang="en-US" dirty="0" smtClean="0"/>
              <a:t>France’s  is the 4</a:t>
            </a:r>
            <a:r>
              <a:rPr lang="en-US" baseline="30000" dirty="0" smtClean="0"/>
              <a:t>th</a:t>
            </a:r>
            <a:r>
              <a:rPr lang="en-US" dirty="0" smtClean="0"/>
              <a:t> wealthiest country in the world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35"/>
            <a:ext cx="9144000" cy="684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376831">
            <a:off x="1676400" y="914400"/>
            <a:ext cx="5715000" cy="11430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Florida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001412">
            <a:off x="457200" y="2590800"/>
            <a:ext cx="6781800" cy="2133599"/>
          </a:xfrm>
          <a:solidFill>
            <a:schemeClr val="accent2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Here are some Florida facts</a:t>
            </a:r>
          </a:p>
          <a:p>
            <a:pPr>
              <a:buNone/>
            </a:pPr>
            <a:r>
              <a:rPr lang="en-US" dirty="0" smtClean="0"/>
              <a:t>Their capital is Tallahassee</a:t>
            </a:r>
          </a:p>
          <a:p>
            <a:pPr>
              <a:buNone/>
            </a:pPr>
            <a:r>
              <a:rPr lang="en-US" dirty="0" smtClean="0"/>
              <a:t>They are the 4</a:t>
            </a:r>
            <a:r>
              <a:rPr lang="en-US" baseline="30000" dirty="0" smtClean="0"/>
              <a:t>th</a:t>
            </a:r>
            <a:r>
              <a:rPr lang="en-US" dirty="0" smtClean="0"/>
              <a:t> most populous state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89" y="0"/>
            <a:ext cx="9149890" cy="685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California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Here are some Cali facts</a:t>
            </a:r>
          </a:p>
          <a:p>
            <a:pPr>
              <a:buNone/>
            </a:pPr>
            <a:r>
              <a:rPr lang="en-US" dirty="0" smtClean="0"/>
              <a:t>Its capital is Sacramento</a:t>
            </a:r>
          </a:p>
          <a:p>
            <a:pPr>
              <a:buNone/>
            </a:pPr>
            <a:r>
              <a:rPr lang="en-US" dirty="0" smtClean="0"/>
              <a:t>Its largest city is Los Angeles (LA)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8006"/>
            <a:ext cx="9144000" cy="690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06189">
            <a:off x="1295400" y="762000"/>
            <a:ext cx="5486400" cy="1143000"/>
          </a:xfrm>
          <a:solidFill>
            <a:srgbClr val="C00000"/>
          </a:solidFill>
        </p:spPr>
        <p:txBody>
          <a:bodyPr/>
          <a:lstStyle/>
          <a:p>
            <a:r>
              <a:rPr lang="en-US" dirty="0" smtClean="0"/>
              <a:t>My resources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rot="20129749">
            <a:off x="1676400" y="2743200"/>
            <a:ext cx="6096000" cy="1142999"/>
          </a:xfrm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My resources are Google and Wikipedia</a:t>
            </a:r>
            <a:endParaRPr lang="en-US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135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THE BEST TRIP IN HISTORY!</vt:lpstr>
      <vt:lpstr>Norway </vt:lpstr>
      <vt:lpstr>Germany</vt:lpstr>
      <vt:lpstr>France </vt:lpstr>
      <vt:lpstr>Florida</vt:lpstr>
      <vt:lpstr>California </vt:lpstr>
      <vt:lpstr>My resources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5 themes of geography</dc:title>
  <dc:creator>97915</dc:creator>
  <cp:lastModifiedBy>97915</cp:lastModifiedBy>
  <cp:revision>11</cp:revision>
  <dcterms:created xsi:type="dcterms:W3CDTF">2011-09-21T14:15:27Z</dcterms:created>
  <dcterms:modified xsi:type="dcterms:W3CDTF">2011-09-23T14:46:36Z</dcterms:modified>
</cp:coreProperties>
</file>