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3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D078C4C-10F1-4127-A3E4-76B700CC7087}" type="datetimeFigureOut">
              <a:rPr lang="en-US" smtClean="0"/>
              <a:pPr/>
              <a:t>11/3/2011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73BE7CC-3389-407C-A9C8-6FE804F5EA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078C4C-10F1-4127-A3E4-76B700CC7087}" type="datetimeFigureOut">
              <a:rPr lang="en-US" smtClean="0"/>
              <a:pPr/>
              <a:t>11/3/2011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3BE7CC-3389-407C-A9C8-6FE804F5EA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D078C4C-10F1-4127-A3E4-76B700CC7087}" type="datetimeFigureOut">
              <a:rPr lang="en-US" smtClean="0"/>
              <a:pPr/>
              <a:t>11/3/2011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73BE7CC-3389-407C-A9C8-6FE804F5EA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078C4C-10F1-4127-A3E4-76B700CC7087}" type="datetimeFigureOut">
              <a:rPr lang="en-US" smtClean="0"/>
              <a:pPr/>
              <a:t>11/3/2011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3BE7CC-3389-407C-A9C8-6FE804F5EA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D078C4C-10F1-4127-A3E4-76B700CC7087}" type="datetimeFigureOut">
              <a:rPr lang="en-US" smtClean="0"/>
              <a:pPr/>
              <a:t>11/3/2011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73BE7CC-3389-407C-A9C8-6FE804F5EA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078C4C-10F1-4127-A3E4-76B700CC7087}" type="datetimeFigureOut">
              <a:rPr lang="en-US" smtClean="0"/>
              <a:pPr/>
              <a:t>11/3/2011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3BE7CC-3389-407C-A9C8-6FE804F5EA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078C4C-10F1-4127-A3E4-76B700CC7087}" type="datetimeFigureOut">
              <a:rPr lang="en-US" smtClean="0"/>
              <a:pPr/>
              <a:t>11/3/2011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3BE7CC-3389-407C-A9C8-6FE804F5EA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078C4C-10F1-4127-A3E4-76B700CC7087}" type="datetimeFigureOut">
              <a:rPr lang="en-US" smtClean="0"/>
              <a:pPr/>
              <a:t>11/3/2011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3BE7CC-3389-407C-A9C8-6FE804F5EA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D078C4C-10F1-4127-A3E4-76B700CC7087}" type="datetimeFigureOut">
              <a:rPr lang="en-US" smtClean="0"/>
              <a:pPr/>
              <a:t>11/3/2011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3BE7CC-3389-407C-A9C8-6FE804F5EA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078C4C-10F1-4127-A3E4-76B700CC7087}" type="datetimeFigureOut">
              <a:rPr lang="en-US" smtClean="0"/>
              <a:pPr/>
              <a:t>11/3/2011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3BE7CC-3389-407C-A9C8-6FE804F5EA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D078C4C-10F1-4127-A3E4-76B700CC7087}" type="datetimeFigureOut">
              <a:rPr lang="en-US" smtClean="0"/>
              <a:pPr/>
              <a:t>11/3/2011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3BE7CC-3389-407C-A9C8-6FE804F5EA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D078C4C-10F1-4127-A3E4-76B700CC7087}" type="datetimeFigureOut">
              <a:rPr lang="en-US" smtClean="0"/>
              <a:pPr/>
              <a:t>11/3/2011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73BE7CC-3389-407C-A9C8-6FE804F5EA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C:\Documents and Settings\85459\Local Settings\Temporary Internet Files\Content.IE5\0HQHO5IR\MP90044855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0327" y="0"/>
            <a:ext cx="9614327" cy="68580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en-US" b="1" u="sng" dirty="0" smtClean="0"/>
              <a:t>Star gets a surprise!!!!!!</a:t>
            </a:r>
            <a:endParaRPr lang="en-US" b="1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29222" y="4876800"/>
            <a:ext cx="5114778" cy="1101248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rgbClr val="00FFFF"/>
                </a:solidFill>
              </a:rPr>
              <a:t>All animals are equal but some are more than others from Animal farm</a:t>
            </a:r>
            <a:endParaRPr lang="en-US" dirty="0">
              <a:solidFill>
                <a:srgbClr val="00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0" y="5934670"/>
            <a:ext cx="6248400" cy="92333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Characters : Bill, Lucy, Buddy, Star, and mailman</a:t>
            </a:r>
          </a:p>
          <a:p>
            <a:r>
              <a:rPr lang="en-US" dirty="0" smtClean="0"/>
              <a:t>Setting: Hollywood, Los Angeles in and outside their house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2420270">
            <a:off x="107666" y="2831623"/>
            <a:ext cx="23622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Reviews</a:t>
            </a:r>
            <a:r>
              <a:rPr lang="en-US" dirty="0" smtClean="0"/>
              <a:t>: “</a:t>
            </a:r>
            <a:r>
              <a:rPr lang="en-US" dirty="0" smtClean="0"/>
              <a:t>It</a:t>
            </a:r>
            <a:r>
              <a:rPr lang="en-US" dirty="0" smtClean="0"/>
              <a:t> </a:t>
            </a:r>
            <a:r>
              <a:rPr lang="en-US" dirty="0" smtClean="0"/>
              <a:t>was </a:t>
            </a:r>
            <a:r>
              <a:rPr lang="en-US" dirty="0" smtClean="0"/>
              <a:t>the</a:t>
            </a:r>
            <a:r>
              <a:rPr lang="en-US" dirty="0" smtClean="0"/>
              <a:t> </a:t>
            </a:r>
            <a:r>
              <a:rPr lang="en-US" dirty="0" smtClean="0"/>
              <a:t>best story </a:t>
            </a:r>
            <a:r>
              <a:rPr lang="en-US" dirty="0" smtClean="0"/>
              <a:t>I have ever read</a:t>
            </a:r>
            <a:r>
              <a:rPr lang="en-US" dirty="0" smtClean="0"/>
              <a:t>!!!!” the </a:t>
            </a:r>
            <a:r>
              <a:rPr lang="en-US" dirty="0" smtClean="0"/>
              <a:t>N</a:t>
            </a:r>
            <a:r>
              <a:rPr lang="en-US" dirty="0" smtClean="0"/>
              <a:t>ew York times!!!</a:t>
            </a:r>
            <a:endParaRPr lang="en-US" dirty="0"/>
          </a:p>
        </p:txBody>
      </p:sp>
      <p:pic>
        <p:nvPicPr>
          <p:cNvPr id="1033" name="Picture 9" descr="C:\Documents and Settings\85459\Local Settings\Temporary Internet Files\Content.IE5\0JAXMH8Z\MC900431611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0"/>
            <a:ext cx="761886" cy="761886"/>
          </a:xfrm>
          <a:prstGeom prst="rect">
            <a:avLst/>
          </a:prstGeom>
          <a:noFill/>
        </p:spPr>
      </p:pic>
      <p:pic>
        <p:nvPicPr>
          <p:cNvPr id="1034" name="Picture 10" descr="C:\Documents and Settings\85459\Local Settings\Temporary Internet Files\Content.IE5\0JAXMH8Z\MC900431611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0"/>
            <a:ext cx="685686" cy="685686"/>
          </a:xfrm>
          <a:prstGeom prst="rect">
            <a:avLst/>
          </a:prstGeom>
          <a:noFill/>
        </p:spPr>
      </p:pic>
      <p:pic>
        <p:nvPicPr>
          <p:cNvPr id="1035" name="Picture 11" descr="C:\Documents and Settings\85459\Local Settings\Temporary Internet Files\Content.IE5\0JAXMH8Z\MC900431611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0"/>
            <a:ext cx="761886" cy="761886"/>
          </a:xfrm>
          <a:prstGeom prst="rect">
            <a:avLst/>
          </a:prstGeom>
          <a:noFill/>
        </p:spPr>
      </p:pic>
      <p:pic>
        <p:nvPicPr>
          <p:cNvPr id="1036" name="Picture 12" descr="C:\Documents and Settings\85459\Local Settings\Temporary Internet Files\Content.IE5\0JAXMH8Z\MC900431611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0"/>
            <a:ext cx="914286" cy="914286"/>
          </a:xfrm>
          <a:prstGeom prst="rect">
            <a:avLst/>
          </a:prstGeom>
          <a:noFill/>
        </p:spPr>
      </p:pic>
      <p:pic>
        <p:nvPicPr>
          <p:cNvPr id="1037" name="Picture 13" descr="C:\Documents and Settings\85459\Local Settings\Temporary Internet Files\Content.IE5\0JAXMH8Z\MC900431611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0"/>
            <a:ext cx="914286" cy="91428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0" y="0"/>
            <a:ext cx="4800600" cy="646331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 New York times rated this story as 5 stars!!!!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72200" y="1676400"/>
            <a:ext cx="2971800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By Katherine’s boogers</a:t>
            </a:r>
            <a:endParaRPr lang="en-US" dirty="0"/>
          </a:p>
        </p:txBody>
      </p:sp>
      <p:pic>
        <p:nvPicPr>
          <p:cNvPr id="1027" name="Picture 3" descr="C:\Documents and Settings\85459\Local Settings\Temporary Internet Files\Content.IE5\0JAXMH8Z\MC900441322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457200" y="533400"/>
            <a:ext cx="1600200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27</TotalTime>
  <Words>73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Opulent</vt:lpstr>
      <vt:lpstr>Star gets a surprise!!!!!!</vt:lpstr>
    </vt:vector>
  </TitlesOfParts>
  <Company>GFPS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 gets a surprise!!!!!!</dc:title>
  <dc:creator>85459</dc:creator>
  <cp:lastModifiedBy>85459</cp:lastModifiedBy>
  <cp:revision>5</cp:revision>
  <dcterms:created xsi:type="dcterms:W3CDTF">2011-10-31T16:09:01Z</dcterms:created>
  <dcterms:modified xsi:type="dcterms:W3CDTF">2011-11-03T16:02:55Z</dcterms:modified>
</cp:coreProperties>
</file>