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5EEF6-FB6E-4F3C-90D5-30993B83B894}" type="datetimeFigureOut">
              <a:rPr lang="en-US" smtClean="0"/>
              <a:t>11/1/2011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B6FE9-C22A-4601-BB2B-8C3518A50D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miley Face 8"/>
          <p:cNvSpPr/>
          <p:nvPr/>
        </p:nvSpPr>
        <p:spPr>
          <a:xfrm>
            <a:off x="990600" y="685800"/>
            <a:ext cx="6400800" cy="57912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2286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5400000">
            <a:off x="7581900" y="800100"/>
            <a:ext cx="2362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458200" y="304800"/>
            <a:ext cx="6858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8200" y="1371600"/>
            <a:ext cx="6858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3156495">
            <a:off x="2035848" y="1785323"/>
            <a:ext cx="2999964" cy="46960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971800" y="2667000"/>
            <a:ext cx="2667000" cy="21336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5181600" y="304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4191000" y="304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nut 13"/>
          <p:cNvSpPr/>
          <p:nvPr/>
        </p:nvSpPr>
        <p:spPr>
          <a:xfrm>
            <a:off x="5867400" y="6096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Donut 14"/>
          <p:cNvSpPr/>
          <p:nvPr/>
        </p:nvSpPr>
        <p:spPr>
          <a:xfrm>
            <a:off x="6553200" y="11430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nut 15"/>
          <p:cNvSpPr/>
          <p:nvPr/>
        </p:nvSpPr>
        <p:spPr>
          <a:xfrm>
            <a:off x="7391400" y="1828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7696200" y="27432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nut 17"/>
          <p:cNvSpPr/>
          <p:nvPr/>
        </p:nvSpPr>
        <p:spPr>
          <a:xfrm>
            <a:off x="7696200" y="38100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9" name="Donut 18"/>
          <p:cNvSpPr/>
          <p:nvPr/>
        </p:nvSpPr>
        <p:spPr>
          <a:xfrm>
            <a:off x="7239000" y="50292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Donut 19"/>
          <p:cNvSpPr/>
          <p:nvPr/>
        </p:nvSpPr>
        <p:spPr>
          <a:xfrm>
            <a:off x="3200400" y="38862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Donut 20"/>
          <p:cNvSpPr/>
          <p:nvPr/>
        </p:nvSpPr>
        <p:spPr>
          <a:xfrm>
            <a:off x="4114800" y="4114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nut 21"/>
          <p:cNvSpPr/>
          <p:nvPr/>
        </p:nvSpPr>
        <p:spPr>
          <a:xfrm>
            <a:off x="4953000" y="3581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Donut 22"/>
          <p:cNvSpPr/>
          <p:nvPr/>
        </p:nvSpPr>
        <p:spPr>
          <a:xfrm>
            <a:off x="4495800" y="2819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Donut 23"/>
          <p:cNvSpPr/>
          <p:nvPr/>
        </p:nvSpPr>
        <p:spPr>
          <a:xfrm>
            <a:off x="3505200" y="2971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Donut 25"/>
          <p:cNvSpPr/>
          <p:nvPr/>
        </p:nvSpPr>
        <p:spPr>
          <a:xfrm>
            <a:off x="3962400" y="65532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Donut 26"/>
          <p:cNvSpPr/>
          <p:nvPr/>
        </p:nvSpPr>
        <p:spPr>
          <a:xfrm>
            <a:off x="5334000" y="6248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Donut 27"/>
          <p:cNvSpPr/>
          <p:nvPr/>
        </p:nvSpPr>
        <p:spPr>
          <a:xfrm>
            <a:off x="609600" y="2438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Donut 28"/>
          <p:cNvSpPr/>
          <p:nvPr/>
        </p:nvSpPr>
        <p:spPr>
          <a:xfrm>
            <a:off x="6400800" y="57150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Donut 29"/>
          <p:cNvSpPr/>
          <p:nvPr/>
        </p:nvSpPr>
        <p:spPr>
          <a:xfrm>
            <a:off x="1066800" y="13716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Donut 30"/>
          <p:cNvSpPr/>
          <p:nvPr/>
        </p:nvSpPr>
        <p:spPr>
          <a:xfrm>
            <a:off x="1752600" y="7620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Donut 31"/>
          <p:cNvSpPr/>
          <p:nvPr/>
        </p:nvSpPr>
        <p:spPr>
          <a:xfrm>
            <a:off x="2514600" y="3810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Donut 32"/>
          <p:cNvSpPr/>
          <p:nvPr/>
        </p:nvSpPr>
        <p:spPr>
          <a:xfrm>
            <a:off x="3276600" y="304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Donut 33"/>
          <p:cNvSpPr/>
          <p:nvPr/>
        </p:nvSpPr>
        <p:spPr>
          <a:xfrm>
            <a:off x="533400" y="3581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Donut 34"/>
          <p:cNvSpPr/>
          <p:nvPr/>
        </p:nvSpPr>
        <p:spPr>
          <a:xfrm>
            <a:off x="762000" y="44958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Donut 35"/>
          <p:cNvSpPr/>
          <p:nvPr/>
        </p:nvSpPr>
        <p:spPr>
          <a:xfrm>
            <a:off x="1295400" y="51816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Donut 36"/>
          <p:cNvSpPr/>
          <p:nvPr/>
        </p:nvSpPr>
        <p:spPr>
          <a:xfrm>
            <a:off x="2819400" y="6248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Donut 37"/>
          <p:cNvSpPr/>
          <p:nvPr/>
        </p:nvSpPr>
        <p:spPr>
          <a:xfrm>
            <a:off x="1905000" y="5867400"/>
            <a:ext cx="457200" cy="60960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8686800" y="4724400"/>
            <a:ext cx="4572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ounded Rectangle 40"/>
          <p:cNvSpPr/>
          <p:nvPr/>
        </p:nvSpPr>
        <p:spPr>
          <a:xfrm>
            <a:off x="0" y="4724400"/>
            <a:ext cx="457200" cy="2133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2362200" y="0"/>
            <a:ext cx="3581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29948</dc:creator>
  <cp:lastModifiedBy>29948</cp:lastModifiedBy>
  <cp:revision>3</cp:revision>
  <dcterms:created xsi:type="dcterms:W3CDTF">2011-11-01T14:15:45Z</dcterms:created>
  <dcterms:modified xsi:type="dcterms:W3CDTF">2011-11-01T14:36:03Z</dcterms:modified>
</cp:coreProperties>
</file>