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3" d="100"/>
          <a:sy n="43" d="100"/>
        </p:scale>
        <p:origin x="-129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55EEF6-FB6E-4F3C-90D5-30993B83B894}" type="datetimeFigureOut">
              <a:rPr lang="en-US" smtClean="0"/>
              <a:t>11/1/2011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6B6FE9-C22A-4601-BB2B-8C3518A50DC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A603AB"/>
            </a:gs>
            <a:gs pos="21001">
              <a:srgbClr val="0819FB"/>
            </a:gs>
            <a:gs pos="35001">
              <a:srgbClr val="1A8D48"/>
            </a:gs>
            <a:gs pos="52000">
              <a:srgbClr val="FFFF00"/>
            </a:gs>
            <a:gs pos="73000">
              <a:srgbClr val="EE3F17"/>
            </a:gs>
            <a:gs pos="88000">
              <a:srgbClr val="E81766"/>
            </a:gs>
            <a:gs pos="100000">
              <a:srgbClr val="A603AB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miley Face 8"/>
          <p:cNvSpPr/>
          <p:nvPr/>
        </p:nvSpPr>
        <p:spPr>
          <a:xfrm>
            <a:off x="990600" y="685800"/>
            <a:ext cx="6400800" cy="5791200"/>
          </a:xfrm>
          <a:prstGeom prst="smileyFac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0" y="0"/>
            <a:ext cx="228600" cy="762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 rot="5400000">
            <a:off x="7581900" y="800100"/>
            <a:ext cx="2362200" cy="762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8458200" y="304800"/>
            <a:ext cx="685800" cy="533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8458200" y="1371600"/>
            <a:ext cx="685800" cy="685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 rot="3156495">
            <a:off x="2035848" y="1785323"/>
            <a:ext cx="2999964" cy="469601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2971800" y="2667000"/>
            <a:ext cx="2667000" cy="2133600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2" name="Donut 11"/>
          <p:cNvSpPr/>
          <p:nvPr/>
        </p:nvSpPr>
        <p:spPr>
          <a:xfrm>
            <a:off x="5181600" y="3048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3" name="Donut 12"/>
          <p:cNvSpPr/>
          <p:nvPr/>
        </p:nvSpPr>
        <p:spPr>
          <a:xfrm>
            <a:off x="4191000" y="3048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4" name="Donut 13"/>
          <p:cNvSpPr/>
          <p:nvPr/>
        </p:nvSpPr>
        <p:spPr>
          <a:xfrm>
            <a:off x="5867400" y="6096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5" name="Donut 14"/>
          <p:cNvSpPr/>
          <p:nvPr/>
        </p:nvSpPr>
        <p:spPr>
          <a:xfrm>
            <a:off x="6553200" y="11430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6" name="Donut 15"/>
          <p:cNvSpPr/>
          <p:nvPr/>
        </p:nvSpPr>
        <p:spPr>
          <a:xfrm>
            <a:off x="7391400" y="18288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7" name="Donut 16"/>
          <p:cNvSpPr/>
          <p:nvPr/>
        </p:nvSpPr>
        <p:spPr>
          <a:xfrm>
            <a:off x="7696200" y="27432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8" name="Donut 17"/>
          <p:cNvSpPr/>
          <p:nvPr/>
        </p:nvSpPr>
        <p:spPr>
          <a:xfrm>
            <a:off x="7696200" y="38100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1" dirty="0">
              <a:solidFill>
                <a:schemeClr val="tx1"/>
              </a:solidFill>
            </a:endParaRPr>
          </a:p>
        </p:txBody>
      </p:sp>
      <p:sp>
        <p:nvSpPr>
          <p:cNvPr id="19" name="Donut 18"/>
          <p:cNvSpPr/>
          <p:nvPr/>
        </p:nvSpPr>
        <p:spPr>
          <a:xfrm>
            <a:off x="7239000" y="50292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0" name="Donut 19"/>
          <p:cNvSpPr/>
          <p:nvPr/>
        </p:nvSpPr>
        <p:spPr>
          <a:xfrm>
            <a:off x="3200400" y="38862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1" name="Donut 20"/>
          <p:cNvSpPr/>
          <p:nvPr/>
        </p:nvSpPr>
        <p:spPr>
          <a:xfrm>
            <a:off x="4114800" y="41148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2" name="Donut 21"/>
          <p:cNvSpPr/>
          <p:nvPr/>
        </p:nvSpPr>
        <p:spPr>
          <a:xfrm>
            <a:off x="4953000" y="35814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3" name="Donut 22"/>
          <p:cNvSpPr/>
          <p:nvPr/>
        </p:nvSpPr>
        <p:spPr>
          <a:xfrm>
            <a:off x="4495800" y="28194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4" name="Donut 23"/>
          <p:cNvSpPr/>
          <p:nvPr/>
        </p:nvSpPr>
        <p:spPr>
          <a:xfrm>
            <a:off x="3505200" y="29718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6" name="Donut 25"/>
          <p:cNvSpPr/>
          <p:nvPr/>
        </p:nvSpPr>
        <p:spPr>
          <a:xfrm>
            <a:off x="3962400" y="65532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7" name="Donut 26"/>
          <p:cNvSpPr/>
          <p:nvPr/>
        </p:nvSpPr>
        <p:spPr>
          <a:xfrm>
            <a:off x="5334000" y="62484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8" name="Donut 27"/>
          <p:cNvSpPr/>
          <p:nvPr/>
        </p:nvSpPr>
        <p:spPr>
          <a:xfrm>
            <a:off x="609600" y="24384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9" name="Donut 28"/>
          <p:cNvSpPr/>
          <p:nvPr/>
        </p:nvSpPr>
        <p:spPr>
          <a:xfrm>
            <a:off x="6400800" y="57150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0" name="Donut 29"/>
          <p:cNvSpPr/>
          <p:nvPr/>
        </p:nvSpPr>
        <p:spPr>
          <a:xfrm>
            <a:off x="1066800" y="13716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1" name="Donut 30"/>
          <p:cNvSpPr/>
          <p:nvPr/>
        </p:nvSpPr>
        <p:spPr>
          <a:xfrm>
            <a:off x="1752600" y="7620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2" name="Donut 31"/>
          <p:cNvSpPr/>
          <p:nvPr/>
        </p:nvSpPr>
        <p:spPr>
          <a:xfrm>
            <a:off x="2514600" y="3810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3" name="Donut 32"/>
          <p:cNvSpPr/>
          <p:nvPr/>
        </p:nvSpPr>
        <p:spPr>
          <a:xfrm>
            <a:off x="3276600" y="3048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Donut 33"/>
          <p:cNvSpPr/>
          <p:nvPr/>
        </p:nvSpPr>
        <p:spPr>
          <a:xfrm>
            <a:off x="533400" y="35814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Donut 34"/>
          <p:cNvSpPr/>
          <p:nvPr/>
        </p:nvSpPr>
        <p:spPr>
          <a:xfrm>
            <a:off x="762000" y="44958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6" name="Donut 35"/>
          <p:cNvSpPr/>
          <p:nvPr/>
        </p:nvSpPr>
        <p:spPr>
          <a:xfrm>
            <a:off x="1295400" y="51816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Donut 36"/>
          <p:cNvSpPr/>
          <p:nvPr/>
        </p:nvSpPr>
        <p:spPr>
          <a:xfrm>
            <a:off x="2819400" y="62484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Donut 37"/>
          <p:cNvSpPr/>
          <p:nvPr/>
        </p:nvSpPr>
        <p:spPr>
          <a:xfrm>
            <a:off x="1905000" y="5867400"/>
            <a:ext cx="457200" cy="609600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9" name="Rounded Rectangle 38"/>
          <p:cNvSpPr/>
          <p:nvPr/>
        </p:nvSpPr>
        <p:spPr>
          <a:xfrm>
            <a:off x="8686800" y="4724400"/>
            <a:ext cx="457200" cy="21336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Rounded Rectangle 40"/>
          <p:cNvSpPr/>
          <p:nvPr/>
        </p:nvSpPr>
        <p:spPr>
          <a:xfrm>
            <a:off x="0" y="4724400"/>
            <a:ext cx="457200" cy="21336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Rectangle 41"/>
          <p:cNvSpPr/>
          <p:nvPr/>
        </p:nvSpPr>
        <p:spPr>
          <a:xfrm>
            <a:off x="2362200" y="0"/>
            <a:ext cx="3581400" cy="304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GFPS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29948</dc:creator>
  <cp:lastModifiedBy>29948</cp:lastModifiedBy>
  <cp:revision>3</cp:revision>
  <dcterms:created xsi:type="dcterms:W3CDTF">2011-11-01T14:15:45Z</dcterms:created>
  <dcterms:modified xsi:type="dcterms:W3CDTF">2011-11-01T14:36:03Z</dcterms:modified>
</cp:coreProperties>
</file>

<file path=docProps/thumbnail.jpeg>
</file>