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48" d="100"/>
          <a:sy n="48" d="100"/>
        </p:scale>
        <p:origin x="-11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E6F24A-BA33-4713-8666-A56C9447A73C}" type="datetimeFigureOut">
              <a:rPr lang="en-US"/>
              <a:pPr>
                <a:defRPr/>
              </a:pPr>
              <a:t>11/4/2011</a:t>
            </a:fld>
            <a:endParaRPr lang="en-US" dirty="0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AB0C8B-1A93-421D-892C-326367F6C6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Tm="4703">
    <p:dissolve/>
    <p:sndAc>
      <p:stSnd>
        <p:snd r:embed="rId1" name="click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5" name="Freeform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8" name="Rectangle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Rectangle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Rectangle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1" name="Rectangle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2" name="Rectangle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3" name="Rectangle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4" name="Date Placeholder 3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7BC51A0-73BE-4F9C-AA68-E593960B0847}" type="datetimeFigureOut">
              <a:rPr lang="en-US"/>
              <a:pPr>
                <a:defRPr/>
              </a:pPr>
              <a:t>11/4/2011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C4BF79E-8945-4E27-A6D3-40CBC2805D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Tm="4703">
    <p:dissolve/>
    <p:sndAc>
      <p:stSnd>
        <p:snd r:embed="rId1" name="click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4AC1FB-9861-43D0-BC4A-DAB78ECECFB0}" type="datetimeFigureOut">
              <a:rPr lang="en-US"/>
              <a:pPr>
                <a:defRPr/>
              </a:pPr>
              <a:t>11/4/2011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877247-A378-4506-8504-7647319D42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Tm="4703">
    <p:dissolve/>
    <p:sndAc>
      <p:stSnd>
        <p:snd r:embed="rId1" name="click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DC8AEEE-AF97-4B73-8D7C-5ACA1D0506E9}" type="datetimeFigureOut">
              <a:rPr lang="en-US"/>
              <a:pPr>
                <a:defRPr/>
              </a:pPr>
              <a:t>11/4/2011</a:t>
            </a:fld>
            <a:endParaRPr lang="en-US" dirty="0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289322-2371-41F7-8526-D97A496AAB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Tm="4703">
    <p:dissolve/>
    <p:sndAc>
      <p:stSnd>
        <p:snd r:embed="rId1" name="click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77000" y="6416675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BA22BA-A2E8-4D33-9BB9-C4C318C2D343}" type="datetimeFigureOut">
              <a:rPr lang="en-US"/>
              <a:pPr>
                <a:defRPr/>
              </a:pPr>
              <a:t>11/4/2011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416675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16675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E56F6C-9466-4BA5-93FE-32EC92D271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Tm="4703">
    <p:dissolve/>
    <p:sndAc>
      <p:stSnd>
        <p:snd r:embed="rId1" name="click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oup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17" name="Straight Connector 14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6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21" name="Straight Connector 10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12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25" name="Straight Connector 18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0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30AC8A-A4A9-40BE-A65F-E9BB50CCF0C6}" type="datetimeFigureOut">
              <a:rPr lang="en-US"/>
              <a:pPr>
                <a:defRPr/>
              </a:pPr>
              <a:t>11/4/2011</a:t>
            </a:fld>
            <a:endParaRPr lang="en-US" dirty="0"/>
          </a:p>
        </p:txBody>
      </p:sp>
      <p:sp>
        <p:nvSpPr>
          <p:cNvPr id="2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9E4C08-E4C4-4364-B462-345F43FFB1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advTm="4703">
    <p:dissolve/>
    <p:sndAc>
      <p:stSnd>
        <p:snd r:embed="rId1" name="click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56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4" name="Date Placeholder 4"/>
          <p:cNvSpPr>
            <a:spLocks noGrp="1"/>
          </p:cNvSpPr>
          <p:nvPr>
            <p:ph type="dt" sz="half" idx="2"/>
          </p:nvPr>
        </p:nvSpPr>
        <p:spPr>
          <a:xfrm>
            <a:off x="6477000" y="55563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85A9CAD-9ED9-43A3-8FA6-B411ECD7E3E0}" type="datetimeFigureOut">
              <a:rPr lang="en-US"/>
              <a:pPr>
                <a:defRPr/>
              </a:pPr>
              <a:t>11/4/2011</a:t>
            </a:fld>
            <a:endParaRPr lang="en-US" dirty="0"/>
          </a:p>
        </p:txBody>
      </p:sp>
      <p:sp>
        <p:nvSpPr>
          <p:cNvPr id="3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14400" y="55563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dirty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10600" y="55563"/>
            <a:ext cx="457200" cy="365125"/>
          </a:xfrm>
          <a:prstGeom prst="rect">
            <a:avLst/>
          </a:prstGeom>
        </p:spPr>
        <p:txBody>
          <a:bodyPr vert="horz" anchor="b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04E51682-CD51-4472-8BE0-1507D5FF90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</p:sldLayoutIdLst>
  <p:transition advTm="4703">
    <p:dissolve/>
    <p:sndAc>
      <p:stSnd>
        <p:snd r:embed="rId8" name="click.wav"/>
      </p:stSnd>
    </p:sndAc>
  </p:transition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1375" y="4449762"/>
            <a:ext cx="7772400" cy="197510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B0F0"/>
                </a:solidFill>
              </a:rPr>
              <a:t>Perfect Classroom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mtClean="0">
                <a:solidFill>
                  <a:srgbClr val="0070C0"/>
                </a:solidFill>
                <a:latin typeface="Corbel" pitchFamily="34" charset="0"/>
              </a:rPr>
              <a:t>By</a:t>
            </a:r>
          </a:p>
          <a:p>
            <a:pPr>
              <a:spcBef>
                <a:spcPct val="0"/>
              </a:spcBef>
            </a:pPr>
            <a:r>
              <a:rPr lang="en-US" smtClean="0">
                <a:solidFill>
                  <a:srgbClr val="0070C0"/>
                </a:solidFill>
                <a:latin typeface="Corbel" pitchFamily="34" charset="0"/>
              </a:rPr>
              <a:t>Jack and Matt</a:t>
            </a:r>
          </a:p>
        </p:txBody>
      </p:sp>
      <p:sp>
        <p:nvSpPr>
          <p:cNvPr id="13318" name="WordArt 6"/>
          <p:cNvSpPr>
            <a:spLocks noChangeArrowheads="1" noChangeShapeType="1" noTextEdit="1"/>
          </p:cNvSpPr>
          <p:nvPr/>
        </p:nvSpPr>
        <p:spPr bwMode="auto">
          <a:xfrm>
            <a:off x="2743200" y="1828800"/>
            <a:ext cx="3486150" cy="6572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Perfect Classroom</a:t>
            </a:r>
          </a:p>
        </p:txBody>
      </p:sp>
    </p:spTree>
    <p:custDataLst>
      <p:tags r:id="rId1"/>
    </p:custDataLst>
  </p:cSld>
  <p:clrMapOvr>
    <a:masterClrMapping/>
  </p:clrMapOvr>
  <p:transition advTm="4703">
    <p:dissolve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Dimensions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>
          <a:xfrm>
            <a:off x="838200" y="1676400"/>
            <a:ext cx="7772400" cy="4572000"/>
          </a:xfrm>
        </p:spPr>
        <p:txBody>
          <a:bodyPr/>
          <a:lstStyle/>
          <a:p>
            <a:r>
              <a:rPr lang="en-US" smtClean="0">
                <a:latin typeface="Corbel" pitchFamily="34" charset="0"/>
              </a:rPr>
              <a:t>10 meters by 10 meters by 4 meters</a:t>
            </a:r>
          </a:p>
          <a:p>
            <a:r>
              <a:rPr lang="en-US" smtClean="0">
                <a:latin typeface="Corbel" pitchFamily="34" charset="0"/>
              </a:rPr>
              <a:t>Utility room:5 meters by 5 meters by 3 meters</a:t>
            </a:r>
          </a:p>
          <a:p>
            <a:pPr>
              <a:buFont typeface="Wingdings" pitchFamily="2" charset="2"/>
              <a:buNone/>
            </a:pPr>
            <a:endParaRPr lang="en-US" smtClean="0">
              <a:latin typeface="Corbel" pitchFamily="34" charset="0"/>
            </a:endParaRPr>
          </a:p>
          <a:p>
            <a:endParaRPr lang="en-US" smtClean="0">
              <a:latin typeface="Corbel" pitchFamily="34" charset="0"/>
            </a:endParaRPr>
          </a:p>
        </p:txBody>
      </p:sp>
      <p:sp>
        <p:nvSpPr>
          <p:cNvPr id="14340" name="AutoShape 4" descr="Z"/>
          <p:cNvSpPr>
            <a:spLocks noChangeAspect="1" noChangeArrowheads="1"/>
          </p:cNvSpPr>
          <p:nvPr/>
        </p:nvSpPr>
        <p:spPr bwMode="auto">
          <a:xfrm>
            <a:off x="3362325" y="2633663"/>
            <a:ext cx="2419350" cy="15906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4342" name="AutoShape 6" descr="Z"/>
          <p:cNvSpPr>
            <a:spLocks noChangeAspect="1" noChangeArrowheads="1"/>
          </p:cNvSpPr>
          <p:nvPr/>
        </p:nvSpPr>
        <p:spPr bwMode="auto">
          <a:xfrm>
            <a:off x="3252788" y="2562225"/>
            <a:ext cx="2638425" cy="17335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4344" name="Picture 8" descr="ANd9GcTtdDnMfuUrdJJyw_3J7nl6TghtyVcS9YH9l0xUT0EykEeXXow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048000"/>
            <a:ext cx="5638800" cy="266700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4703">
    <p:dissolve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Extra features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mtClean="0">
                <a:latin typeface="Corbel" pitchFamily="34" charset="0"/>
              </a:rPr>
              <a:t>Plenty of space</a:t>
            </a:r>
          </a:p>
          <a:p>
            <a:r>
              <a:rPr lang="en-US" smtClean="0">
                <a:latin typeface="Corbel" pitchFamily="34" charset="0"/>
              </a:rPr>
              <a:t>L.E.D. lights</a:t>
            </a:r>
          </a:p>
          <a:p>
            <a:r>
              <a:rPr lang="en-US" smtClean="0">
                <a:latin typeface="Corbel" pitchFamily="34" charset="0"/>
              </a:rPr>
              <a:t>Desktops for science research </a:t>
            </a:r>
          </a:p>
          <a:p>
            <a:r>
              <a:rPr lang="en-US" smtClean="0">
                <a:latin typeface="Corbel" pitchFamily="34" charset="0"/>
              </a:rPr>
              <a:t>Projector</a:t>
            </a:r>
          </a:p>
          <a:p>
            <a:r>
              <a:rPr lang="en-US" smtClean="0">
                <a:latin typeface="Corbel" pitchFamily="34" charset="0"/>
              </a:rPr>
              <a:t>Smart board built in to desk (smart desk)</a:t>
            </a:r>
          </a:p>
          <a:p>
            <a:r>
              <a:rPr lang="en-US" smtClean="0">
                <a:latin typeface="Corbel" pitchFamily="34" charset="0"/>
              </a:rPr>
              <a:t>Pet turtles</a:t>
            </a:r>
          </a:p>
          <a:p>
            <a:r>
              <a:rPr lang="en-US" smtClean="0">
                <a:latin typeface="Corbel" pitchFamily="34" charset="0"/>
              </a:rPr>
              <a:t>Forehead recognition</a:t>
            </a:r>
          </a:p>
          <a:p>
            <a:r>
              <a:rPr lang="en-US" smtClean="0">
                <a:latin typeface="Corbel" pitchFamily="34" charset="0"/>
              </a:rPr>
              <a:t>Gum Dispensers</a:t>
            </a:r>
          </a:p>
          <a:p>
            <a:r>
              <a:rPr lang="en-US" smtClean="0">
                <a:latin typeface="Corbel" pitchFamily="34" charset="0"/>
              </a:rPr>
              <a:t>Vacuum Robots</a:t>
            </a:r>
          </a:p>
        </p:txBody>
      </p:sp>
      <p:sp>
        <p:nvSpPr>
          <p:cNvPr id="15364" name="AutoShape 4" descr="2Q=="/>
          <p:cNvSpPr>
            <a:spLocks noChangeAspect="1" noChangeArrowheads="1"/>
          </p:cNvSpPr>
          <p:nvPr/>
        </p:nvSpPr>
        <p:spPr bwMode="auto">
          <a:xfrm>
            <a:off x="46038" y="-26988"/>
            <a:ext cx="990600" cy="990601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5366" name="AutoShape 6" descr="2Q=="/>
          <p:cNvSpPr>
            <a:spLocks noChangeAspect="1" noChangeArrowheads="1"/>
          </p:cNvSpPr>
          <p:nvPr/>
        </p:nvSpPr>
        <p:spPr bwMode="auto">
          <a:xfrm>
            <a:off x="4076700" y="2933700"/>
            <a:ext cx="990600" cy="99060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5368" name="Picture 8" descr="ANd9GcSfHe2iJtW3x-vLN9DZi-0pUg6ZaSz3EHwgZ-PY0r7x38H_hAV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532324">
            <a:off x="6096000" y="609600"/>
            <a:ext cx="2143125" cy="2143125"/>
          </a:xfrm>
          <a:prstGeom prst="rect">
            <a:avLst/>
          </a:prstGeom>
          <a:noFill/>
        </p:spPr>
      </p:pic>
      <p:sp>
        <p:nvSpPr>
          <p:cNvPr id="15370" name="AutoShape 10" descr="Z"/>
          <p:cNvSpPr>
            <a:spLocks noChangeAspect="1" noChangeArrowheads="1"/>
          </p:cNvSpPr>
          <p:nvPr/>
        </p:nvSpPr>
        <p:spPr bwMode="auto">
          <a:xfrm>
            <a:off x="3590925" y="2657475"/>
            <a:ext cx="1962150" cy="15430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5372" name="AutoShape 12" descr="Z"/>
          <p:cNvSpPr>
            <a:spLocks noChangeAspect="1" noChangeArrowheads="1"/>
          </p:cNvSpPr>
          <p:nvPr/>
        </p:nvSpPr>
        <p:spPr bwMode="auto">
          <a:xfrm>
            <a:off x="3590925" y="2657475"/>
            <a:ext cx="1962150" cy="15430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sp>
        <p:nvSpPr>
          <p:cNvPr id="15374" name="AutoShape 14" descr="Z"/>
          <p:cNvSpPr>
            <a:spLocks noChangeAspect="1" noChangeArrowheads="1"/>
          </p:cNvSpPr>
          <p:nvPr/>
        </p:nvSpPr>
        <p:spPr bwMode="auto">
          <a:xfrm>
            <a:off x="3367088" y="2481263"/>
            <a:ext cx="2409825" cy="1895475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  <p:pic>
        <p:nvPicPr>
          <p:cNvPr id="15376" name="Picture 16" descr="ANd9GcTHxroYoShbSZze0SInYJDFLl8CxMzCqEUl4UWR-KxmZOvKB71g3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33788">
            <a:off x="5105400" y="4800600"/>
            <a:ext cx="2619375" cy="174307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4703">
    <p:dissolve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ANd9GcQR8SDyRCkRfajd6n3YYzjmtw3ciIRzr9GRJ3tpKcnA6izrJs-6rQ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81000" y="-190500"/>
            <a:ext cx="8763000" cy="704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smtClean="0">
                <a:solidFill>
                  <a:schemeClr val="bg1"/>
                </a:solidFill>
                <a:latin typeface="Consolas" pitchFamily="49" charset="0"/>
              </a:rPr>
              <a:t>Teachers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4294967295"/>
          </p:nvPr>
        </p:nvSpPr>
        <p:spPr>
          <a:xfrm>
            <a:off x="914400" y="1752600"/>
            <a:ext cx="7772400" cy="4572000"/>
          </a:xfrm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  <a:latin typeface="Corbel" pitchFamily="34" charset="0"/>
              </a:rPr>
              <a:t>Matthew Harris</a:t>
            </a:r>
          </a:p>
          <a:p>
            <a:r>
              <a:rPr lang="en-US" smtClean="0">
                <a:solidFill>
                  <a:schemeClr val="bg1"/>
                </a:solidFill>
                <a:latin typeface="Corbel" pitchFamily="34" charset="0"/>
              </a:rPr>
              <a:t>Jack Bermingham</a:t>
            </a:r>
          </a:p>
          <a:p>
            <a:r>
              <a:rPr lang="en-US" smtClean="0">
                <a:solidFill>
                  <a:schemeClr val="bg1"/>
                </a:solidFill>
                <a:latin typeface="Corbel" pitchFamily="34" charset="0"/>
              </a:rPr>
              <a:t>Mr. Jeff Agamenoni</a:t>
            </a:r>
          </a:p>
          <a:p>
            <a:r>
              <a:rPr lang="en-US" smtClean="0">
                <a:solidFill>
                  <a:schemeClr val="bg1"/>
                </a:solidFill>
                <a:latin typeface="Corbel" pitchFamily="34" charset="0"/>
              </a:rPr>
              <a:t>The Dog(Doggy Dude)</a:t>
            </a:r>
          </a:p>
          <a:p>
            <a:r>
              <a:rPr lang="en-US" smtClean="0">
                <a:solidFill>
                  <a:schemeClr val="bg1"/>
                </a:solidFill>
                <a:latin typeface="Corbel" pitchFamily="34" charset="0"/>
              </a:rPr>
              <a:t>(We are just like the MythBusters)</a:t>
            </a:r>
          </a:p>
        </p:txBody>
      </p:sp>
      <p:pic>
        <p:nvPicPr>
          <p:cNvPr id="16388" name="Picture 4" descr="ANd9GcSVYFxA-T-eUQRmsIK57ztMuE5vW-VGQbGZxjbIAPUWbE3r6kP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7414">
            <a:off x="4191000" y="4724400"/>
            <a:ext cx="2466975" cy="1847850"/>
          </a:xfrm>
          <a:prstGeom prst="rect">
            <a:avLst/>
          </a:prstGeom>
          <a:noFill/>
        </p:spPr>
      </p:pic>
      <p:sp>
        <p:nvSpPr>
          <p:cNvPr id="16390" name="AutoShape 6" descr="Z"/>
          <p:cNvSpPr>
            <a:spLocks noChangeAspect="1" noChangeArrowheads="1"/>
          </p:cNvSpPr>
          <p:nvPr/>
        </p:nvSpPr>
        <p:spPr bwMode="auto">
          <a:xfrm>
            <a:off x="3571875" y="2847975"/>
            <a:ext cx="2000250" cy="1162050"/>
          </a:xfrm>
          <a:prstGeom prst="rect">
            <a:avLst/>
          </a:prstGeom>
          <a:noFill/>
        </p:spPr>
        <p:txBody>
          <a:bodyPr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advTm="4703">
    <p:dissolve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Rules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582613" indent="-514350">
              <a:buFont typeface="Consolas" pitchFamily="49" charset="0"/>
              <a:buAutoNum type="arabicParenR"/>
            </a:pPr>
            <a:r>
              <a:rPr lang="en-US" smtClean="0">
                <a:latin typeface="Corbel" pitchFamily="34" charset="0"/>
              </a:rPr>
              <a:t>Respect the teachers(and the pouch)</a:t>
            </a:r>
          </a:p>
          <a:p>
            <a:pPr marL="582613" indent="-514350">
              <a:buFont typeface="Consolas" pitchFamily="49" charset="0"/>
              <a:buAutoNum type="arabicParenR"/>
            </a:pPr>
            <a:r>
              <a:rPr lang="en-US" smtClean="0">
                <a:latin typeface="Corbel" pitchFamily="34" charset="0"/>
              </a:rPr>
              <a:t>Be respectful and responsible</a:t>
            </a:r>
          </a:p>
          <a:p>
            <a:pPr marL="582613" indent="-514350">
              <a:buFont typeface="Consolas" pitchFamily="49" charset="0"/>
              <a:buAutoNum type="arabicParenR"/>
            </a:pPr>
            <a:r>
              <a:rPr lang="en-US" smtClean="0">
                <a:latin typeface="Corbel" pitchFamily="34" charset="0"/>
              </a:rPr>
              <a:t>Play nice with the pet turtles</a:t>
            </a:r>
          </a:p>
          <a:p>
            <a:pPr marL="582613" indent="-514350">
              <a:buFont typeface="Consolas" pitchFamily="49" charset="0"/>
              <a:buAutoNum type="arabicParenR"/>
            </a:pPr>
            <a:r>
              <a:rPr lang="en-US" smtClean="0">
                <a:latin typeface="Corbel" pitchFamily="34" charset="0"/>
              </a:rPr>
              <a:t>(All fall under either respectful or responsible)</a:t>
            </a:r>
          </a:p>
        </p:txBody>
      </p:sp>
      <p:pic>
        <p:nvPicPr>
          <p:cNvPr id="17412" name="Picture 4" descr="ANd9GcQk9IUG704j6dN63fbQUHZ8bVkauCTOwL7Zcn6gUaU2BTJ_0zU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67567">
            <a:off x="6400800" y="4191000"/>
            <a:ext cx="2200275" cy="20764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4703">
    <p:dissolve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5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4|2.2|2.4|1.8|3.4|2.1|1.7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7|1.4|2.4|1.8|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5.1|1.9|2.5|2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116</TotalTime>
  <Words>104</Words>
  <Application>Microsoft Office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Metro</vt:lpstr>
      <vt:lpstr>Perfect Classroom</vt:lpstr>
      <vt:lpstr>Dimensions</vt:lpstr>
      <vt:lpstr>Extra features</vt:lpstr>
      <vt:lpstr>Teachers</vt:lpstr>
      <vt:lpstr>Rules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Perfect Classroom</dc:title>
  <dc:creator>58338</dc:creator>
  <cp:lastModifiedBy>58338</cp:lastModifiedBy>
  <cp:revision>9</cp:revision>
  <dcterms:created xsi:type="dcterms:W3CDTF">2011-11-01T16:50:38Z</dcterms:created>
  <dcterms:modified xsi:type="dcterms:W3CDTF">2011-11-04T14:47:49Z</dcterms:modified>
</cp:coreProperties>
</file>