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A48A-947C-485D-8975-36907E37CA5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3702-5777-49B4-BA1D-CFD629A5E2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A48A-947C-485D-8975-36907E37CA5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3702-5777-49B4-BA1D-CFD629A5E2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A48A-947C-485D-8975-36907E37CA5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3702-5777-49B4-BA1D-CFD629A5E2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A48A-947C-485D-8975-36907E37CA5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3702-5777-49B4-BA1D-CFD629A5E2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A48A-947C-485D-8975-36907E37CA5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3702-5777-49B4-BA1D-CFD629A5E2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A48A-947C-485D-8975-36907E37CA5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3702-5777-49B4-BA1D-CFD629A5E2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A48A-947C-485D-8975-36907E37CA5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3702-5777-49B4-BA1D-CFD629A5E2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A48A-947C-485D-8975-36907E37CA5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3702-5777-49B4-BA1D-CFD629A5E2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A48A-947C-485D-8975-36907E37CA5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3702-5777-49B4-BA1D-CFD629A5E2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A48A-947C-485D-8975-36907E37CA5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3702-5777-49B4-BA1D-CFD629A5E2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3A48A-947C-485D-8975-36907E37CA5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B3702-5777-49B4-BA1D-CFD629A5E2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3A48A-947C-485D-8975-36907E37CA59}" type="datetimeFigureOut">
              <a:rPr lang="en-US" smtClean="0"/>
              <a:pPr/>
              <a:t>11/2/2011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B3702-5777-49B4-BA1D-CFD629A5E2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97994\Local Settings\Temporary Internet Files\Content.IE5\QNWT6PGV\MP90043909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Language Arts </a:t>
            </a:r>
            <a:endParaRPr lang="en-US" b="1" u="sng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Jasmine </a:t>
            </a:r>
            <a:r>
              <a:rPr lang="en-US" dirty="0" smtClean="0"/>
              <a:t>Reiser and Katherine Onstad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flipV="1">
            <a:off x="2590800" y="7924799"/>
            <a:ext cx="381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Jasmine Reiser and Katherine Onstad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0" y="1447799"/>
          <a:ext cx="9144000" cy="554827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572000"/>
                <a:gridCol w="4572000"/>
              </a:tblGrid>
              <a:tr h="1000271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   Concepts</a:t>
                      </a:r>
                      <a:r>
                        <a:rPr lang="en-US" sz="2800" baseline="0" dirty="0" smtClean="0"/>
                        <a:t> that are  covered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Concepts that should be covered</a:t>
                      </a:r>
                      <a:endParaRPr lang="en-US" sz="2800" dirty="0"/>
                    </a:p>
                  </a:txBody>
                  <a:tcPr/>
                </a:tc>
              </a:tr>
              <a:tr h="900782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</a:t>
                      </a:r>
                      <a:r>
                        <a:rPr lang="en-US" sz="3200" baseline="0" dirty="0" smtClean="0"/>
                        <a:t> Grammar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r>
                        <a:rPr lang="en-US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</a:tr>
              <a:tr h="900782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</a:t>
                      </a:r>
                      <a:r>
                        <a:rPr lang="en-US" sz="3200" dirty="0" smtClean="0"/>
                        <a:t>reading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0782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</a:t>
                      </a:r>
                      <a:r>
                        <a:rPr lang="en-US" sz="2800" dirty="0" smtClean="0"/>
                        <a:t>Vocabulary</a:t>
                      </a:r>
                    </a:p>
                    <a:p>
                      <a:pPr>
                        <a:buFont typeface="Arial" pitchFamily="34" charset="0"/>
                        <a:buNone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0782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</a:t>
                      </a:r>
                      <a:r>
                        <a:rPr lang="en-US" sz="2800" dirty="0" smtClean="0"/>
                        <a:t>Writing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00782"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n-US" sz="2800" dirty="0" smtClean="0"/>
                        <a:t> Socratic Seminar and communication skills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40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Language Arts </vt:lpstr>
      <vt:lpstr>Slide 2</vt:lpstr>
      <vt:lpstr>Slide 3</vt:lpstr>
      <vt:lpstr>Slide 4</vt:lpstr>
    </vt:vector>
  </TitlesOfParts>
  <Company>GFPS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97994</dc:creator>
  <cp:lastModifiedBy>97994</cp:lastModifiedBy>
  <cp:revision>5</cp:revision>
  <dcterms:created xsi:type="dcterms:W3CDTF">2011-11-01T15:50:50Z</dcterms:created>
  <dcterms:modified xsi:type="dcterms:W3CDTF">2011-11-02T15:16:41Z</dcterms:modified>
</cp:coreProperties>
</file>