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F564-F27D-45A5-B1C6-160D0B3E630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BC9-A944-4DED-9B7F-3F9F5827B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F564-F27D-45A5-B1C6-160D0B3E630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BC9-A944-4DED-9B7F-3F9F5827B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F564-F27D-45A5-B1C6-160D0B3E630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BC9-A944-4DED-9B7F-3F9F5827B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F564-F27D-45A5-B1C6-160D0B3E630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BC9-A944-4DED-9B7F-3F9F5827B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F564-F27D-45A5-B1C6-160D0B3E630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BC9-A944-4DED-9B7F-3F9F5827B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F564-F27D-45A5-B1C6-160D0B3E630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BC9-A944-4DED-9B7F-3F9F5827B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F564-F27D-45A5-B1C6-160D0B3E630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BC9-A944-4DED-9B7F-3F9F5827B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F564-F27D-45A5-B1C6-160D0B3E630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BC9-A944-4DED-9B7F-3F9F5827B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F564-F27D-45A5-B1C6-160D0B3E630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BC9-A944-4DED-9B7F-3F9F5827B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F564-F27D-45A5-B1C6-160D0B3E630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BC9-A944-4DED-9B7F-3F9F5827B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F564-F27D-45A5-B1C6-160D0B3E630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BC9-A944-4DED-9B7F-3F9F5827B3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7F564-F27D-45A5-B1C6-160D0B3E6308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431BC9-A944-4DED-9B7F-3F9F5827B3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05000" y="5103674"/>
            <a:ext cx="5029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skerville Old Face" pitchFamily="18" charset="0"/>
              </a:rPr>
              <a:t>Wrath of the Jungle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09600"/>
            <a:ext cx="1828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skerville Old Face" pitchFamily="18" charset="0"/>
              </a:rPr>
              <a:t>In a Jungle where everything was thought to be perfect…</a:t>
            </a:r>
            <a:endParaRPr lang="en-US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2800" y="5903893"/>
            <a:ext cx="1981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skerville Old Face" pitchFamily="18" charset="0"/>
              </a:rPr>
              <a:t>Expect the unexpected 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skerville Old Face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676400"/>
            <a:ext cx="2667000" cy="2836809"/>
          </a:xfrm>
          <a:prstGeom prst="rect">
            <a:avLst/>
          </a:prstGeom>
          <a:ln w="228600" cap="sq" cmpd="thickThin">
            <a:solidFill>
              <a:schemeClr val="tx2">
                <a:lumMod val="75000"/>
              </a:schemeClr>
            </a:solidFill>
            <a:prstDash val="solid"/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innerShdw blurRad="76200">
              <a:srgbClr val="000000"/>
            </a:innerShd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219200"/>
            <a:ext cx="2000250" cy="1600200"/>
          </a:xfrm>
          <a:prstGeom prst="rect">
            <a:avLst/>
          </a:prstGeom>
          <a:ln w="38100" cap="sq">
            <a:solidFill>
              <a:srgbClr val="92D050"/>
            </a:solidFill>
            <a:prstDash val="solid"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533400"/>
            <a:ext cx="2032000" cy="1524000"/>
          </a:xfrm>
          <a:prstGeom prst="rect">
            <a:avLst/>
          </a:prstGeom>
          <a:ln w="127000" cap="sq">
            <a:solidFill>
              <a:srgbClr val="FFFF00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3581400"/>
            <a:ext cx="2895600" cy="1809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76400" y="3733800"/>
            <a:ext cx="2097985" cy="1408866"/>
          </a:xfrm>
          <a:prstGeom prst="rect">
            <a:avLst/>
          </a:prstGeom>
          <a:ln w="190500" cap="sq">
            <a:solidFill>
              <a:srgbClr val="7030A0"/>
            </a:solidFill>
            <a:prstDash val="solid"/>
            <a:miter lim="800000"/>
          </a:ln>
          <a:effectLst>
            <a:glow rad="101600">
              <a:srgbClr val="00B050">
                <a:alpha val="60000"/>
              </a:srgbClr>
            </a:glow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91000" y="0"/>
            <a:ext cx="1141529" cy="1524000"/>
          </a:xfrm>
          <a:prstGeom prst="rect">
            <a:avLst/>
          </a:prstGeom>
          <a:ln w="127000" cap="sq">
            <a:solidFill>
              <a:srgbClr val="FF0000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8610600" y="2286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endParaRPr lang="en-US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askerville Old Face" pitchFamily="18" charset="0"/>
            </a:endParaRPr>
          </a:p>
          <a:p>
            <a:endParaRPr lang="en-US" sz="2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askerville Old Face" pitchFamily="18" charset="0"/>
            </a:endParaRP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362700"/>
            <a:ext cx="1981200" cy="495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18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97814</dc:creator>
  <cp:lastModifiedBy>97814</cp:lastModifiedBy>
  <cp:revision>5</cp:revision>
  <dcterms:created xsi:type="dcterms:W3CDTF">2011-10-31T15:43:51Z</dcterms:created>
  <dcterms:modified xsi:type="dcterms:W3CDTF">2011-10-31T16:26:48Z</dcterms:modified>
</cp:coreProperties>
</file>