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1414"/>
    <a:srgbClr val="480C0C"/>
    <a:srgbClr val="7E7114"/>
    <a:srgbClr val="F20000"/>
    <a:srgbClr val="A82054"/>
    <a:srgbClr val="33A4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C070E5D8-9418-40A2-9E00-8DEBDF8B68D2}" type="datetimeFigureOut">
              <a:rPr lang="en-US" smtClean="0"/>
              <a:t>9/25/2011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91E4CDB-7535-4BF4-B2DD-0E4FA074A2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upload.wikimedia.org/wikipedia/commons/7/71/2005-12-27_GK_USA_BryceCanyo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QTdIpxYOXJ5rQ-17mnXMpWfcjdRt32H63Z1x0lZC7M_rTxdY3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438400"/>
            <a:ext cx="3124200" cy="3124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 BERKLEY" pitchFamily="2" charset="0"/>
              </a:rPr>
              <a:t>J3 </a:t>
            </a:r>
            <a:r>
              <a:rPr lang="en-US" dirty="0">
                <a:latin typeface="AR BERKLEY" pitchFamily="2" charset="0"/>
              </a:rPr>
              <a:t>T</a:t>
            </a:r>
            <a:r>
              <a:rPr lang="en-US" dirty="0" smtClean="0">
                <a:latin typeface="AR BERKLEY" pitchFamily="2" charset="0"/>
              </a:rPr>
              <a:t>ravel Agency</a:t>
            </a:r>
            <a:endParaRPr lang="en-US" dirty="0">
              <a:latin typeface="AR BERKLE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2057" y="5706111"/>
            <a:ext cx="7315200" cy="1144632"/>
          </a:xfrm>
        </p:spPr>
        <p:txBody>
          <a:bodyPr/>
          <a:lstStyle/>
          <a:p>
            <a:r>
              <a:rPr lang="en-US" dirty="0" smtClean="0">
                <a:latin typeface="AR BERKLEY" pitchFamily="2" charset="0"/>
              </a:rPr>
              <a:t>By Lane Jensen</a:t>
            </a:r>
            <a:endParaRPr lang="en-US" dirty="0">
              <a:latin typeface="AR BERKLEY" pitchFamily="2" charset="0"/>
            </a:endParaRPr>
          </a:p>
        </p:txBody>
      </p:sp>
      <p:pic>
        <p:nvPicPr>
          <p:cNvPr id="1028" name="Picture 4" descr="http://t2.gstatic.com/images?q=tbn:ANd9GcSHwlgfkqzZ7uTBzrCZv9-SKLre8D76kF6p9f3vcL2vExa1SkOC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91000"/>
            <a:ext cx="3077360" cy="230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060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le-caribbean-islands.com/images/jamaicanegrilbeac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812" y="3657600"/>
            <a:ext cx="3274217" cy="245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0.gstatic.com/images?q=tbn:ANd9GcRTaKwGsM7QDJO7VUObIMu-3o6eZYxcC6ZQwDw6VfLpOIiNODs-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002314"/>
            <a:ext cx="2667000" cy="266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abercrombiekent.co.uk/imageuploads/06/images/Jamai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600" y="381000"/>
            <a:ext cx="4821382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7315200" cy="1154097"/>
          </a:xfrm>
        </p:spPr>
        <p:txBody>
          <a:bodyPr/>
          <a:lstStyle/>
          <a:p>
            <a:r>
              <a:rPr lang="en-US" dirty="0" smtClean="0">
                <a:solidFill>
                  <a:srgbClr val="33A4DD"/>
                </a:solidFill>
                <a:latin typeface="AR BERKLEY" pitchFamily="2" charset="0"/>
              </a:rPr>
              <a:t>Jamaica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90800"/>
            <a:ext cx="7315200" cy="3539527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Jamaica lies 90 miles south </a:t>
            </a:r>
            <a:r>
              <a:rPr lang="en-US" sz="2400" dirty="0">
                <a:solidFill>
                  <a:srgbClr val="FFFF00"/>
                </a:solidFill>
              </a:rPr>
              <a:t>o</a:t>
            </a:r>
            <a:r>
              <a:rPr lang="en-US" sz="2400" dirty="0" smtClean="0">
                <a:solidFill>
                  <a:srgbClr val="FFFF00"/>
                </a:solidFill>
              </a:rPr>
              <a:t>f Cuba in the pacific ocean.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While in Jamaica you can visit 5 star resorts and restaurants!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Don’t forget to visit Dunn river falls!</a:t>
            </a:r>
          </a:p>
          <a:p>
            <a:r>
              <a:rPr lang="en-US" sz="2400" dirty="0" smtClean="0">
                <a:solidFill>
                  <a:srgbClr val="FFFF00"/>
                </a:solidFill>
              </a:rPr>
              <a:t>And if your lucky maybe you will see the worlds fastest man, Usain Bolt!</a:t>
            </a:r>
          </a:p>
          <a:p>
            <a:endParaRPr lang="en-US" sz="2400" dirty="0" smtClean="0">
              <a:solidFill>
                <a:srgbClr val="FFFF00"/>
              </a:solidFill>
              <a:latin typeface="AR BERKLEY" pitchFamily="2" charset="0"/>
            </a:endParaRPr>
          </a:p>
          <a:p>
            <a:endParaRPr lang="en-US" sz="2400" dirty="0">
              <a:solidFill>
                <a:srgbClr val="FFFF00"/>
              </a:solidFill>
              <a:latin typeface="AR BERKLE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9928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3quarksdaily.blogs.com/3quarksdaily/images/2007/04/22/screenhunter_04_apr_22_18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724400"/>
            <a:ext cx="4343400" cy="1990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wildsidetoursinc.com/galleries/Madagascar/source/image/2007_0308image018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52400"/>
            <a:ext cx="3657600" cy="274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315200" cy="1154097"/>
          </a:xfrm>
        </p:spPr>
        <p:txBody>
          <a:bodyPr/>
          <a:lstStyle/>
          <a:p>
            <a:r>
              <a:rPr lang="en-US" dirty="0" smtClean="0">
                <a:solidFill>
                  <a:srgbClr val="A82054"/>
                </a:solidFill>
                <a:latin typeface="AR BERKLEY" pitchFamily="2" charset="0"/>
              </a:rPr>
              <a:t>Madagascar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    </a:t>
            </a:r>
            <a:endParaRPr lang="en-US" dirty="0"/>
          </a:p>
        </p:txBody>
      </p:sp>
      <p:pic>
        <p:nvPicPr>
          <p:cNvPr id="3074" name="Picture 2" descr="http://t1.gstatic.com/images?q=tbn:ANd9GcQ-N7s1fM2AWIBiz5ipv1QHL3Btf7Dna5puGKBmbwr0-VLkes0iH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172" y="3810000"/>
            <a:ext cx="1981200" cy="2645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sz="2400" dirty="0" smtClean="0">
                <a:solidFill>
                  <a:srgbClr val="7E7114"/>
                </a:solidFill>
              </a:rPr>
              <a:t>Madagascar lies just east of Africa, it is the worlds 4</a:t>
            </a:r>
            <a:r>
              <a:rPr lang="en-US" sz="2400" baseline="30000" dirty="0" smtClean="0">
                <a:solidFill>
                  <a:srgbClr val="7E7114"/>
                </a:solidFill>
              </a:rPr>
              <a:t>th</a:t>
            </a:r>
            <a:r>
              <a:rPr lang="en-US" sz="2400" dirty="0" smtClean="0">
                <a:solidFill>
                  <a:srgbClr val="7E7114"/>
                </a:solidFill>
              </a:rPr>
              <a:t> largest island.</a:t>
            </a:r>
          </a:p>
          <a:p>
            <a:pPr marL="45720" indent="0">
              <a:buNone/>
            </a:pPr>
            <a:endParaRPr lang="en-US" sz="2400" dirty="0" smtClean="0">
              <a:solidFill>
                <a:srgbClr val="7E7114"/>
              </a:solidFill>
            </a:endParaRPr>
          </a:p>
          <a:p>
            <a:pPr marL="45720" indent="0">
              <a:buNone/>
            </a:pPr>
            <a:r>
              <a:rPr lang="en-US" sz="2400" dirty="0" smtClean="0">
                <a:solidFill>
                  <a:srgbClr val="7E7114"/>
                </a:solidFill>
              </a:rPr>
              <a:t>While in Madagascar you can visit sandy beaches or see wildlife only found in Madagascar!</a:t>
            </a:r>
          </a:p>
          <a:p>
            <a:pPr marL="45720" indent="0">
              <a:buNone/>
            </a:pPr>
            <a:endParaRPr lang="en-US" sz="2400" dirty="0" smtClean="0">
              <a:solidFill>
                <a:srgbClr val="7E7114"/>
              </a:solidFill>
            </a:endParaRPr>
          </a:p>
          <a:p>
            <a:pPr marL="45720" indent="0">
              <a:buNone/>
            </a:pPr>
            <a:r>
              <a:rPr lang="en-US" sz="2400" dirty="0" smtClean="0">
                <a:solidFill>
                  <a:srgbClr val="7E7114"/>
                </a:solidFill>
              </a:rPr>
              <a:t>Also don’t forget to visit Isalo National Park!</a:t>
            </a:r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299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aideabroad.org/work/images/austral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733800"/>
            <a:ext cx="36575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t1.gstatic.com/images?q=tbn:ANd9GcTSlCzxsGmTJ26XIaYiGA0RrY-DKejwiIvoYoC0QY3vqVUk7BLJ3CBB4U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048000"/>
            <a:ext cx="3404356" cy="24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315200" cy="1154097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AR BERKLEY" pitchFamily="2" charset="0"/>
              </a:rPr>
              <a:t>Australia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AR BERKL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20000"/>
                </a:solidFill>
              </a:rPr>
              <a:t>Australia is located in the Indian and Pacific oceans, with surroundings islands Tasmania, New Zealand, and others.</a:t>
            </a:r>
          </a:p>
          <a:p>
            <a:pPr marL="45720" indent="0">
              <a:buNone/>
            </a:pPr>
            <a:endParaRPr lang="en-US" dirty="0" smtClean="0">
              <a:solidFill>
                <a:srgbClr val="F20000"/>
              </a:solidFill>
            </a:endParaRPr>
          </a:p>
          <a:p>
            <a:r>
              <a:rPr lang="en-US" dirty="0" smtClean="0">
                <a:solidFill>
                  <a:srgbClr val="F20000"/>
                </a:solidFill>
              </a:rPr>
              <a:t>While in Australia you can see breath-taking cities, see the Australian outback, or visit a sandy beach.</a:t>
            </a:r>
          </a:p>
          <a:p>
            <a:endParaRPr lang="en-US" dirty="0" smtClean="0">
              <a:solidFill>
                <a:srgbClr val="F20000"/>
              </a:solidFill>
            </a:endParaRPr>
          </a:p>
          <a:p>
            <a:r>
              <a:rPr lang="en-US" dirty="0">
                <a:solidFill>
                  <a:srgbClr val="F20000"/>
                </a:solidFill>
              </a:rPr>
              <a:t>If you love snorkeling then visit the Great Barrier Reef, the worlds largest reef!</a:t>
            </a:r>
          </a:p>
          <a:p>
            <a:endParaRPr lang="en-US" dirty="0"/>
          </a:p>
        </p:txBody>
      </p:sp>
      <p:sp>
        <p:nvSpPr>
          <p:cNvPr id="4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GwAAAQUBAQAAAAAAAAAAAAAAAwABAgQFBgf/xABBEAABAwMDAQUFBQQIBwEAAAABAgMRAAQSBSExQQYTUWFxIjKBkaEUFTPB0UJSkrEjJFRiY3KC4TRDRFNVotLx/8QAGQEAAwEBAQAAAAAAAAAAAAAAAAECAwQF/8QAIxEAAgMAAgMBAQADAQAAAAAAAAECAxESIQQxQRNRMkJSYf/aAAwDAQACEQMRAD8A61l+3umile081harbobuT3UYkbRQEKWn3SRREocfcCQCpStgAJr3a6fzlu9HlTs5rMKuNOE1qPaLfsoStVssgifZE1TU0tJIKCkjkERWynF+mZuMl7QDGnxouNPjVEgopY0UIp8aQ0Cxp8aLjT40aMFjSxouNPjSAEE0+NFx8qfHyoGBxp8aLjT40gBY0saLjT40ACxpY0XGljQALGljRsaWNAAsaWNFxp+5X4UtACzbqcO0BI6nrWtpzrVk9mGwVcCazkApMgmpFSiZrO2Ep9b0VXNR+HaMaki4gFWM8gVW1i0YukiYCuQpJrl0OOJMpWR41NT76uXVfOuaPiOL2LN35CaxoqrawWpIkwYmmCKPE7nmljXctzs5PoHGnxouNOE09GBwp8aNjT40tGBCacJo2NLGgAWNLGjYeVLDypaAHGnxo2FLCjQA40+NGxpY0tADjThNFxpY0aALGlFFxp8aNGBxpQfOjY02NLQA41IIo2Aqhq+psaU22p9txzvV4BKBJpuWLSUm3hawpY0G1vkXC0YtLQhwSiRz4TV0pgSePGpjZGS1FODi8YLCljR8KcIquROAAipBFHCKcIpaMBhFLCrGFLCjQAYUgirGFOET0o5DK+FPhR+7pBFGgAwpYVYwpYUtArhNPjR8KWFGjwBjSxqxjSxpaBXxpY1YxpY09DCvjSxqxhSxpaGGfprwvLJq5AjvBPpvXJ9v3Et3tohaiJQogD1qkvtjc6Ha6daN2zbjZtkuqWqclSpQI8OlZPavtHbdob61ftGH2UtJKSHsZJJnaCa5p2r88+m0K3z34eg6QsjSLXGR/QJ4B8BXHdlNU1JeqLd+2ulxTe+aiofAGQOa7DSSPuW0M826PD90VwnZcf10zH4fX1rzuT4M7eK5o9K0V564t19+53ikLxCjzWjhVDs4nKzcP+J+Qq8m9szeqsw8n7Qj3kHptNejRNKqOs4bot2NIlhSwqzhWN2uu7jTdBfurReDyVICVYhUAqAPPrWzn1plxNHCpJbJOwrzz7/1hDhT9tWvjlKfDyFaVr2su7W3b78JdcX7RUqRG/lWcrsWlxr1naotlKBJIEdCeaMxiwsKKgk9QUzWbpmopumUuP4jKJxB8d4+G9XmHWrhGTLqVjyNYq1WdJmzg4d4Xbttp5sOBaPgINUC1FHCDz4U+E1rWuCzTOcuT9FbDypd35VZ7ulhWnIhIrd3S7urPd1l6tq1vp4cClSWk5ORHsz7qR4qVwB8TsKmViitY4wcniLeFNgfCqt3rFraWbLyyVuOthSGxyZ6nwqppGoXF9qCUvwgKQpaWUcJSNgVHkkk7DiAT4VDvikv/S1VLs1u7pYVYKQOSB60/d1pzIwrYeVNgfCrWHjS7ujkGHgHae2XZqtWHG1tuBgFbbgIUlXXY8dKyLQFS0p8VAfyr0vtlYaX2ksnNcZu3Gr21t8HWFgHOFeyZn+/E15vbNOpfbkCMwZCq8xTWdnfh6j2EuXL24XbXiithhoJQ2kAcbA+PSss2TGndqb+2s0lLDYTggmSnJIMePjVjsZcJsEaheuAqQ2zmAnlUdB57j51kMak5e67qGpXLfdhSclI5CMQkRMDw+tc8m9f8NV6R3Gn6l926eysozS9dYECJiB8q17DTUMOXi1PF1Vy8XMltjJCYEJkzx5R6V5i5r5c0u1Q08EuIeccWFpmNhiZ2HE/Suw7I9q2LjSXndZv2UvhZxUqEymOdtopzlJwSTJilybOk1XVGtKtkuXCVulSylIRAJ61zXazVk6j2TfX9lcZQpSCnNSSSQ6kHg+dUO0/bDRr8t21pcKcW06SpXdkJIiNiefhVTVdQtXux3dNXLSnstmwsZfjIPHoD8jW6vfGK0xdS7ZVZSFKcKukfyoOoyhbGUYhJiPDrNQs7pt8rW1mkGBDiSk8cwaPfMu3beTCAoMNKU6StIxExME78jitZyM61j7Ox7LMPvaPbvpbWUuD2VFQMgEiefKiaVqNnpz7Au3Ahx32UoxJUowngCsTSO2tpo+jWdkq0uHX2kFPswEH2ieeg3HSsV7VEarq9gChbPduGd8pnHjjwrjWqR2PHE6jQr9bWqpacdcUbq6hG5IUN5/mPpQ9O1W9uu1uosG4cIaeUhKM4TAUQNumwrIvL5eluWV8ltLrlvdrOCyQD7KdielQ7FXhve1F5eOJShT7hcKBuASSYHzqlNutslwXI9VZBU0Co7+dTXghOS1JSPEmBXEavr9+LDWLRqB3V02whSOUtqSon4+zz51zqry7+ys277iihiQhKt8ZM12Qt1dHNOvH2em3+oW9tYu3DbrbikD2UpWDKug+deZauDqVwELfcH2V7vMkAKDz/wC0fMD3B4Qrxqrf3606c+EwFQEo81HYfWg2d83o6WQ6pI7tJAWs7IP73mZ486i7lJYVUlHs6/N+wcsnr+2ZW0sBt5ZIllAEBKU8k+Kumwjk1Xe1a1s9ZUrTHFMfbD3ba3yCTx7gjYQAN65q815opDgeQ+6sf0aCoRHQ+nlWfZOLu9RtnrghJQ+hXeLWOAoGPAbTXG0o9t9nStkemsMvac3a6tfLWrvlmQSS4ExtAPEnr6eNWR2nbcWoIYCEJBKlLXwByT0ArD1PtLa3Ltw2++2C6kBvGShGJEAK4GwIrm3NcsLhS7O3dS40sQ4oKwLnjHl4H41ddsl99ilWj1fSbr7wskXYTi04MmyRGSeio8DyKt4Cskdp9CYs2XDeW7CFJAQha0pKduOdoqA7bdmCJ+9rf+I12K3F7OR1ts8BZurh2S4tZPBhRxPXjjwqxao795uEndUH41otsWLaYNooGZ2Un+WNW0u2Y2Qm7aEbhpxAnznGelcEqrH/AKnUpx/pQZF0l5TaQ4m2SfdSqB8p8qztUv1Nl1JcWQ4N5ESJ6x+ddOX7JTgWpF8qOP6wBt4bJAj4UZGo2jQISzdq6DO6mB6xSULf+Qc4/wBODau3QkYLgBU4bQatruVixUEpEKMGunUvT1OlxWnnvCZyL0n5xSWbBxC0J0ttKV+8C6TJ8av87G/8SP0j/TinVBDgxkqKQTltFXmVOoBKvaR5md+ldCUW0Y/Y04fulao/nQlMMEiLdoJB2ACpHxmr/Gx9YH6wX0xlXq1OpWlSVlKCpZgmAOs0mbiDmtU+3O4O3O9dTZaibO5Fwy0hLo6lKTPTqPOqd83bXP4NlbsSgpUQ3JM8mZqn48sxCV0TPtnu87pSipQUoKI6EeH0rQ09ldtqtq7dKS22FpLm/uTvB9KfTmk2iEhLbaykmFFEHfzBozyH7mQu7cCSjDAJlPrBncdD0k0lRZo/2rNHXtYs0lTNu7b3Ta7ha3EuNkgAgdeRvtt5H0xLDtCvTtRXe29qwFOIgtpRikGNiAON6inQ2ujzsf5E040Fqfx1/wAIql40kgfkRYZXal5wPf1RoqfSjvlKUr23EzDkdD7R24rOudWvn1AtFLQA3AE7/Gro7Ps/2lz+EfpUF6CgHa5c/hT+laRpnFYiHdW/ZlC4vFMraeeWsLVkVKPtD08KgmYSl32ggCJMkfP1rTVoQ/tK/kP0qH3MB/1C/kP0pOuf0ath8AaZ3R1G3U8UBoODMngCvQtPvNAbCctZaSB0TewB9a4YaKnpcr+Q/Srq7RTrdu0t90ot2+7RBiBJPh51hOiUjWF8YnZ9ohpGp6Z3dhqdsu8QsFs3N1inGfa9o7cD+Vcq1puo6ZetXLabZzu1BaXLd9DiVDrBBnx6TVb7pYI/Edn/ADmnZ07uFSy+4D/mmlHxZDflRO311i31fTs7Z62XeNpKmwWHFTI3TuIE+fFcKbDWRt92NmOv2dP6Vrs3mpMwEXroHSOlE++da/8AJOfOrj49sVhEvIrZghlIG+XxqSW0zsJ+NP3iiYIpsjJBhPrXe8OIMhpOMhG9MplMzAFJLhQmAcppisk77GoRTJpaRMHmjJbakbiPIUAOQnoR4TUm3JSTiT/eCqtMjAqkNgj2RFMUo/ZRt0JplOoz9owem9OVNhPsxPgTVaSyHXhNSnxigFZy26+NOFrj9mjQwuIzKfLypcn3SY24qukmcYHoRzU8+62W3uPPio0osEKjZIEeNRMjeE0MvD91wQOvFMVKTBSVGescfOmgaDhUDeNuoFQU4VGdo89qZO4BVPltTqKRGyT6dPlVEkCsdQflQ1KEiAYp1OIJ2OJniKHmmeZPnSbHgRKkjbFXrSK0+OJqBDcZFWIIjmkEIBBCiekzUjCpdGMKd39P96lJO2UefBoYbhchSoPpvQnG1CSskeRHShaBcLb4GSmipPSBH1pY/wCG/wDT9appfcYEoUUkcjKn+8UH/kg+c0csDCqfSmn2pJ+tCLoQqCAB5nn4U4cbJEKBPgNqTZSQYKA5c+FOFCdiD/qpgZMCY8zTKAJ3xPpvUb2VgdB2PQ9JFSEEwtcecQKClAMFRIA24H51NJQF4qcTuNpHSrROBEpIBBWg+FMoQeAT6z+VRdDUEIOIJ5SIqGDeOyhPjJ3+tUTglAiCYgdZp0LEbYnHnf8A3oRJJIAkDbmfnSBV+yB5xApNjwtsrSoGVBSvAJiKIVEDptyTVNBcM9I6TtUlKfxkQAeCoSPnU6Ms94nhbuSuhIIplEJVu4YHWCKqhdwYBKY8jz6mi5kAd6geSvGmmIIlxIT+IFRzwPzpKdMbmP8AUPyoLot491ClcmKge5AMGPBJJP0qkLAi3jHso2HWqyroCSUrUaICgIJSnfxAIiqr3ezkFJPjAg/Wng0gh1GD+AYG3JP8qn948J7lYPmOKznrlaDiG1K8/aoPerXKSgJ23JNQWkjdtr9pzMKlJT7xAmTRg8hxOWSkCeQD+RrB0z7QHyhlQJJ3lJgfrWrdWqGlYtviVbxE71ovWia7wsrvlNYqYLQUB7y05j5Hb6VRGt67H/Ef+o/+aiEPlJEtKSOqf/2h4j91r5/70nGLGm16JBYMCD67UlSfdWB5kSarvgIMpEHyp21FXNZMAyQskJKpHUkRREpWfdJKehB3oRJCTH70UzJkkGCCrfakvYwy1qSYKFHzyEmmzJGTapIMk8RUh7Oydt+lL3ViOqjM702xES84tUoU2R1n9TT5wJWQr0J3pNEuKTnBmelQTyoQInwppiZJSgVA7DqBM1NCyFSZj41XcUZVvwRFFeaQpiSnffrS3QwMFZIUEpJnrGUUwdIACkwB+0FxNZxcW2/ghRCcRtVh1xZMZH3um1LR4WBdspnbpwVTPwpF8dHnEJP7QPHpWOu4eLqklwwDUmhGRHMGknrHhpqeWnbv0qPiogflQlXa5iQo+Q3qhcAQkwJKdzFASpUwFKA8Aa03ASNJdw7yUieBKYioG4xTLhJjoJoDH9IsoXKkgjZRmpHZmeucT1qgwOHErZEO5f6jtQUsyZC21AiZCt6zlOLU4kFR48aim6fCgA4YmN99qjmVxNIpeanu1qR5ZR9ZqotLrjhUtSncOoXJHp+tER7a/a32p7UkvL3Pzp++g9F2xcDzePdrC0wYUefSat92f+2fp+tUZLbnsGNvzq8LhyBuP4RWsc+mbP/Z"/>
          <p:cNvSpPr>
            <a:spLocks noChangeAspect="1" noChangeArrowheads="1"/>
          </p:cNvSpPr>
          <p:nvPr/>
        </p:nvSpPr>
        <p:spPr bwMode="auto">
          <a:xfrm>
            <a:off x="63500" y="-614363"/>
            <a:ext cx="1685925" cy="1266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2" name="Picture 8" descr="http://www.protectplanetocean.org/images/successstories/caseStudies/5-7-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81000"/>
            <a:ext cx="33528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284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t3.gstatic.com/images?q=tbn:ANd9GcTzbpE5EroAW1Q-UBSSdgXuBBUb_NF0uP4lw4z2mLzzrdqmZke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09" y="4234542"/>
            <a:ext cx="3179091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www.bayshoreteaparty.org/storage/Wisconsin%20landscape.jpg?__SQUARESPACE_CACHEVERSION=12982275802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4419600"/>
            <a:ext cx="3236495" cy="2196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3.gstatic.com/images?q=tbn:ANd9GcTqBFQpJjP6y2ZMSBcO9GE1Kr2C5Qzda0vLWGz4d8gAQfvsVZual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57200"/>
            <a:ext cx="3429000" cy="230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315200" cy="1154097"/>
          </a:xfrm>
        </p:spPr>
        <p:txBody>
          <a:bodyPr/>
          <a:lstStyle/>
          <a:p>
            <a:r>
              <a:rPr lang="en-US" dirty="0" smtClean="0">
                <a:solidFill>
                  <a:srgbClr val="92D050"/>
                </a:solidFill>
                <a:latin typeface="AR BERKLEY" pitchFamily="2" charset="0"/>
              </a:rPr>
              <a:t>Wisconsin</a:t>
            </a:r>
            <a:endParaRPr lang="en-US" dirty="0">
              <a:solidFill>
                <a:srgbClr val="92D050"/>
              </a:solidFill>
              <a:latin typeface="AR BERKL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Wisconsin is located in the U.S. with bordering states: Minnesota, Iowa, Illinois, and Michigan. Wisconsin also borders Great Lakes Superior and Michigan.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While in Michigan you can do almost anything! Go to an amusement park, visit a dairy farm, or go to a professional sporting event you name it!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If you’re a cheese lover than Wisconsin is your state! Wisconsin leads the nation in cheese production! 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5719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t2.gstatic.com/images?q=tbn:ANd9GcQz37QFzzuxBzAhVjNGiNWt8PfdfnIz16iDxjPxRYTyhfyBHvD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200400"/>
            <a:ext cx="2133600" cy="324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ondorentals.com/Utah/Destination%20Image/Park%20City%20Ski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429000"/>
            <a:ext cx="3108158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315200" cy="1154097"/>
          </a:xfrm>
        </p:spPr>
        <p:txBody>
          <a:bodyPr/>
          <a:lstStyle/>
          <a:p>
            <a:r>
              <a:rPr lang="en-US" dirty="0" smtClean="0">
                <a:solidFill>
                  <a:srgbClr val="7E7114"/>
                </a:solidFill>
                <a:latin typeface="AR BERKLEY" pitchFamily="2" charset="0"/>
              </a:rPr>
              <a:t>Utah</a:t>
            </a:r>
            <a:endParaRPr lang="en-US" dirty="0">
              <a:solidFill>
                <a:srgbClr val="7E7114"/>
              </a:solidFill>
              <a:latin typeface="AR BERKLEY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A1414"/>
                </a:solidFill>
              </a:rPr>
              <a:t>Utah is located in the U.S. with bordering states, Nevada, Colorado, Idaho, Arizona, Wyoming, New Mexico.</a:t>
            </a:r>
          </a:p>
          <a:p>
            <a:endParaRPr lang="en-US" dirty="0" smtClean="0">
              <a:solidFill>
                <a:srgbClr val="7A1414"/>
              </a:solidFill>
            </a:endParaRPr>
          </a:p>
          <a:p>
            <a:r>
              <a:rPr lang="en-US" dirty="0" smtClean="0">
                <a:solidFill>
                  <a:srgbClr val="7A1414"/>
                </a:solidFill>
              </a:rPr>
              <a:t>If you are an outdoors man or woman than Utah is the place to be! You can ski, hike, white-water raft or even just sight see!</a:t>
            </a:r>
          </a:p>
          <a:p>
            <a:endParaRPr lang="en-US" dirty="0" smtClean="0">
              <a:solidFill>
                <a:srgbClr val="7A1414"/>
              </a:solidFill>
            </a:endParaRPr>
          </a:p>
          <a:p>
            <a:r>
              <a:rPr lang="en-US" dirty="0" smtClean="0">
                <a:solidFill>
                  <a:srgbClr val="7A1414"/>
                </a:solidFill>
              </a:rPr>
              <a:t>If you are in Utah, you can visit one or all of their 5 national parks.</a:t>
            </a:r>
            <a:endParaRPr lang="en-US" dirty="0">
              <a:solidFill>
                <a:srgbClr val="7A1414"/>
              </a:solidFill>
            </a:endParaRPr>
          </a:p>
        </p:txBody>
      </p:sp>
      <p:pic>
        <p:nvPicPr>
          <p:cNvPr id="3074" name="Picture 2" descr="File:2005-12-27 GK USA BryceCanyo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066800"/>
            <a:ext cx="7162800" cy="1504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4778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179</TotalTime>
  <Words>307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Perspective</vt:lpstr>
      <vt:lpstr>J3 Travel Agency</vt:lpstr>
      <vt:lpstr>Jamaica </vt:lpstr>
      <vt:lpstr>Madagascar     </vt:lpstr>
      <vt:lpstr>Australia</vt:lpstr>
      <vt:lpstr>Wisconsin</vt:lpstr>
      <vt:lpstr>Utah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J3 Travel Agency</dc:title>
  <dc:creator>Jensen</dc:creator>
  <cp:lastModifiedBy>Jensen</cp:lastModifiedBy>
  <cp:revision>12</cp:revision>
  <dcterms:created xsi:type="dcterms:W3CDTF">2011-09-25T17:38:02Z</dcterms:created>
  <dcterms:modified xsi:type="dcterms:W3CDTF">2011-09-26T03:24:47Z</dcterms:modified>
</cp:coreProperties>
</file>