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sldIdLst>
    <p:sldId id="256" r:id="rId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00"/>
    <a:srgbClr val="6600FF"/>
    <a:srgbClr val="00FF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8" d="100"/>
          <a:sy n="88" d="100"/>
        </p:scale>
        <p:origin x="-1050" y="-16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DFEE6851-A15E-4466-8D3F-E74A371A036F}" type="datetimeFigureOut">
              <a:rPr lang="en-US" smtClean="0"/>
              <a:t>10/31/2011</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AD4CD810-2AB3-4578-9533-088D7D6011D9}"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FEE6851-A15E-4466-8D3F-E74A371A036F}" type="datetimeFigureOut">
              <a:rPr lang="en-US" smtClean="0"/>
              <a:t>10/31/2011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D4CD810-2AB3-4578-9533-088D7D6011D9}"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FEE6851-A15E-4466-8D3F-E74A371A036F}" type="datetimeFigureOut">
              <a:rPr lang="en-US" smtClean="0"/>
              <a:t>10/31/2011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D4CD810-2AB3-4578-9533-088D7D6011D9}"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FEE6851-A15E-4466-8D3F-E74A371A036F}" type="datetimeFigureOut">
              <a:rPr lang="en-US" smtClean="0"/>
              <a:t>10/31/2011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D4CD810-2AB3-4578-9533-088D7D6011D9}"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Title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DFEE6851-A15E-4466-8D3F-E74A371A036F}" type="datetimeFigureOut">
              <a:rPr lang="en-US" smtClean="0"/>
              <a:t>10/31/2011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D4CD810-2AB3-4578-9533-088D7D6011D9}"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DFEE6851-A15E-4466-8D3F-E74A371A036F}" type="datetimeFigureOut">
              <a:rPr lang="en-US" smtClean="0"/>
              <a:t>10/31/2011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D4CD810-2AB3-4578-9533-088D7D6011D9}"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DFEE6851-A15E-4466-8D3F-E74A371A036F}" type="datetimeFigureOut">
              <a:rPr lang="en-US" smtClean="0"/>
              <a:t>10/31/2011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D4CD810-2AB3-4578-9533-088D7D6011D9}"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DFEE6851-A15E-4466-8D3F-E74A371A036F}" type="datetimeFigureOut">
              <a:rPr lang="en-US" smtClean="0"/>
              <a:t>10/31/2011</a:t>
            </a:fld>
            <a:endParaRPr lang="en-US"/>
          </a:p>
        </p:txBody>
      </p:sp>
      <p:sp>
        <p:nvSpPr>
          <p:cNvPr id="8" name="Slide Number Placeholder 7"/>
          <p:cNvSpPr>
            <a:spLocks noGrp="1"/>
          </p:cNvSpPr>
          <p:nvPr>
            <p:ph type="sldNum" sz="quarter" idx="11"/>
          </p:nvPr>
        </p:nvSpPr>
        <p:spPr/>
        <p:txBody>
          <a:bodyPr/>
          <a:lstStyle/>
          <a:p>
            <a:fld id="{AD4CD810-2AB3-4578-9533-088D7D6011D9}" type="slidenum">
              <a:rPr lang="en-US" smtClean="0"/>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FEE6851-A15E-4466-8D3F-E74A371A036F}" type="datetimeFigureOut">
              <a:rPr lang="en-US" smtClean="0"/>
              <a:t>10/31/2011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D4CD810-2AB3-4578-9533-088D7D6011D9}"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DFEE6851-A15E-4466-8D3F-E74A371A036F}" type="datetimeFigureOut">
              <a:rPr lang="en-US" smtClean="0"/>
              <a:t>10/31/2011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156448" y="6422064"/>
            <a:ext cx="762000" cy="365125"/>
          </a:xfrm>
        </p:spPr>
        <p:txBody>
          <a:bodyPr/>
          <a:lstStyle/>
          <a:p>
            <a:fld id="{AD4CD810-2AB3-4578-9533-088D7D6011D9}"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457200" y="6422064"/>
            <a:ext cx="2133600" cy="365125"/>
          </a:xfrm>
        </p:spPr>
        <p:txBody>
          <a:bodyPr/>
          <a:lstStyle/>
          <a:p>
            <a:fld id="{DFEE6851-A15E-4466-8D3F-E74A371A036F}" type="datetimeFigureOut">
              <a:rPr lang="en-US" smtClean="0"/>
              <a:t>10/31/2011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D4CD810-2AB3-4578-9533-088D7D6011D9}"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Freeform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Freeform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Placeholder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DFEE6851-A15E-4466-8D3F-E74A371A036F}" type="datetimeFigureOut">
              <a:rPr lang="en-US" smtClean="0"/>
              <a:t>10/31/2011</a:t>
            </a:fld>
            <a:endParaRPr lang="en-US"/>
          </a:p>
        </p:txBody>
      </p:sp>
      <p:sp>
        <p:nvSpPr>
          <p:cNvPr id="22" name="Footer Placeholder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en-US"/>
          </a:p>
        </p:txBody>
      </p:sp>
      <p:sp>
        <p:nvSpPr>
          <p:cNvPr id="18" name="Slide Number Placeholder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AD4CD810-2AB3-4578-9533-088D7D6011D9}"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8.xml"/><Relationship Id="rId5" Type="http://schemas.openxmlformats.org/officeDocument/2006/relationships/image" Target="../media/image3.jpeg"/><Relationship Id="rId4" Type="http://schemas.openxmlformats.org/officeDocument/2006/relationships/hyperlink" Target="http://www.google.com/imgres?imgurl=http://3.bp.blogspot.com/-eE-HlMkptMA/Tm_A26BG8AI/AAAAAAAABdo/aSfcff4VdIg/s400/friendship.jpg&amp;imgrefurl=http://bloggers.com/post/you-will-always-be-a-friend-3378260&amp;usg=__mVBatd7xi0fkRcdctaNyTeRiQac=&amp;h=300&amp;w=300&amp;sz=43&amp;hl=en&amp;start=21&amp;zoom=1&amp;tbnid=6NxdN-gZXUABsM:&amp;tbnh=116&amp;tbnw=116&amp;ei=VPyuTtzvOIaniQKrtP3wAg&amp;prev=/search%3Fq%3DFriend%2Bin%2Bwords%26um%3D1%26hl%3Den%26sa%3DN%26tbm%3Disch&amp;um=1&amp;itbs=1"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8" name="Picture 4" descr="http://2.bp.blogspot.com/_hEdw5F0O-k4/S-bD0tFjs5I/AAAAAAAAAGA/-S9TCDWs5dQ/s1600/friendship.jpg"/>
          <p:cNvPicPr>
            <a:picLocks noChangeAspect="1" noChangeArrowheads="1"/>
          </p:cNvPicPr>
          <p:nvPr/>
        </p:nvPicPr>
        <p:blipFill>
          <a:blip r:embed="rId2" cstate="print"/>
          <a:srcRect/>
          <a:stretch>
            <a:fillRect/>
          </a:stretch>
        </p:blipFill>
        <p:spPr bwMode="auto">
          <a:xfrm rot="229030">
            <a:off x="1272137" y="5005602"/>
            <a:ext cx="3962400" cy="1722414"/>
          </a:xfrm>
          <a:prstGeom prst="rect">
            <a:avLst/>
          </a:prstGeom>
          <a:noFill/>
        </p:spPr>
      </p:pic>
      <p:pic>
        <p:nvPicPr>
          <p:cNvPr id="11266" name="Picture 2" descr="http://www.bestquotes1.com/wp-content/uploads/2011/06/Friendship-Quotes.jpg"/>
          <p:cNvPicPr>
            <a:picLocks noChangeAspect="1" noChangeArrowheads="1"/>
          </p:cNvPicPr>
          <p:nvPr/>
        </p:nvPicPr>
        <p:blipFill>
          <a:blip r:embed="rId3" cstate="print"/>
          <a:srcRect/>
          <a:stretch>
            <a:fillRect/>
          </a:stretch>
        </p:blipFill>
        <p:spPr bwMode="auto">
          <a:xfrm rot="894570">
            <a:off x="6471312" y="-63307"/>
            <a:ext cx="2743200" cy="2091690"/>
          </a:xfrm>
          <a:prstGeom prst="rect">
            <a:avLst/>
          </a:prstGeom>
          <a:noFill/>
        </p:spPr>
      </p:pic>
      <p:sp>
        <p:nvSpPr>
          <p:cNvPr id="9" name="Title 8"/>
          <p:cNvSpPr>
            <a:spLocks noGrp="1"/>
          </p:cNvSpPr>
          <p:nvPr>
            <p:ph type="title"/>
          </p:nvPr>
        </p:nvSpPr>
        <p:spPr>
          <a:xfrm>
            <a:off x="304800" y="0"/>
            <a:ext cx="3008313" cy="990600"/>
          </a:xfrm>
          <a:gradFill flip="none" rotWithShape="1">
            <a:gsLst>
              <a:gs pos="0">
                <a:srgbClr val="FFFF00"/>
              </a:gs>
              <a:gs pos="21001">
                <a:srgbClr val="0819FB"/>
              </a:gs>
              <a:gs pos="35001">
                <a:srgbClr val="1A8D48"/>
              </a:gs>
              <a:gs pos="52000">
                <a:srgbClr val="FFFF00"/>
              </a:gs>
              <a:gs pos="73000">
                <a:srgbClr val="EE3F17"/>
              </a:gs>
              <a:gs pos="88000">
                <a:srgbClr val="E81766"/>
              </a:gs>
              <a:gs pos="100000">
                <a:srgbClr val="A603AB"/>
              </a:gs>
            </a:gsLst>
            <a:lin ang="0" scaled="1"/>
            <a:tileRect/>
          </a:gradFill>
          <a:ln>
            <a:solidFill>
              <a:schemeClr val="accent1"/>
            </a:solidFill>
          </a:ln>
        </p:spPr>
        <p:txBody>
          <a:bodyPr>
            <a:normAutofit/>
          </a:bodyPr>
          <a:lstStyle/>
          <a:p>
            <a:r>
              <a:rPr lang="en-US" sz="6000" u="sng" dirty="0" smtClean="0">
                <a:solidFill>
                  <a:srgbClr val="6600FF"/>
                </a:solidFill>
                <a:latin typeface="Bodoni MT Poster Compressed" pitchFamily="18" charset="0"/>
              </a:rPr>
              <a:t>Friends or Not</a:t>
            </a:r>
            <a:endParaRPr lang="en-US" sz="6000" u="sng" dirty="0">
              <a:solidFill>
                <a:srgbClr val="6600FF"/>
              </a:solidFill>
              <a:latin typeface="Bodoni MT Poster Compressed" pitchFamily="18" charset="0"/>
            </a:endParaRPr>
          </a:p>
        </p:txBody>
      </p:sp>
      <p:sp>
        <p:nvSpPr>
          <p:cNvPr id="11" name="Text Placeholder 10"/>
          <p:cNvSpPr>
            <a:spLocks noGrp="1"/>
          </p:cNvSpPr>
          <p:nvPr>
            <p:ph type="body" idx="2"/>
          </p:nvPr>
        </p:nvSpPr>
        <p:spPr>
          <a:xfrm>
            <a:off x="304800" y="990600"/>
            <a:ext cx="3008313" cy="4310063"/>
          </a:xfrm>
          <a:noFill/>
        </p:spPr>
        <p:txBody>
          <a:bodyPr>
            <a:normAutofit/>
          </a:bodyPr>
          <a:lstStyle/>
          <a:p>
            <a:r>
              <a:rPr lang="en-US" sz="2800" dirty="0">
                <a:solidFill>
                  <a:srgbClr val="00FF00"/>
                </a:solidFill>
                <a:latin typeface="Bodoni MT Poster Compressed" pitchFamily="18" charset="0"/>
              </a:rPr>
              <a:t>Tara screamed LEAVE ME ALONE! Samantha, Mandy, and Lisa ran to the club house. They all talked about how to fix things. Tara took all the memories of their friendship and run to the beach she through it all in the ocean. They thought about </a:t>
            </a:r>
            <a:r>
              <a:rPr lang="en-US" sz="2800" dirty="0" smtClean="0">
                <a:solidFill>
                  <a:srgbClr val="00FF00"/>
                </a:solidFill>
                <a:latin typeface="Bodoni MT Poster Compressed" pitchFamily="18" charset="0"/>
              </a:rPr>
              <a:t>ALL </a:t>
            </a:r>
            <a:r>
              <a:rPr lang="en-US" sz="2800" dirty="0">
                <a:solidFill>
                  <a:srgbClr val="00FF00"/>
                </a:solidFill>
                <a:latin typeface="Bodoni MT Poster Compressed" pitchFamily="18" charset="0"/>
              </a:rPr>
              <a:t>the times Tara had done stuff that hurt them.</a:t>
            </a:r>
          </a:p>
        </p:txBody>
      </p:sp>
      <p:sp>
        <p:nvSpPr>
          <p:cNvPr id="10" name="Content Placeholder 9"/>
          <p:cNvSpPr>
            <a:spLocks noGrp="1"/>
          </p:cNvSpPr>
          <p:nvPr>
            <p:ph sz="half" idx="1"/>
          </p:nvPr>
        </p:nvSpPr>
        <p:spPr>
          <a:xfrm>
            <a:off x="3200400" y="1524000"/>
            <a:ext cx="5410200" cy="3733800"/>
          </a:xfrm>
        </p:spPr>
        <p:txBody>
          <a:bodyPr>
            <a:noAutofit/>
          </a:bodyPr>
          <a:lstStyle/>
          <a:p>
            <a:pPr>
              <a:buNone/>
            </a:pPr>
            <a:r>
              <a:rPr lang="en-US" sz="4400" dirty="0" smtClean="0">
                <a:solidFill>
                  <a:srgbClr val="FFFF00"/>
                </a:solidFill>
                <a:latin typeface="Bodoni MT Poster Compressed" pitchFamily="18" charset="0"/>
              </a:rPr>
              <a:t>This is the book is a to read it is a intense book about hardship and friendship. </a:t>
            </a:r>
            <a:r>
              <a:rPr lang="en-US" sz="4400" dirty="0" smtClean="0">
                <a:solidFill>
                  <a:srgbClr val="FFFF00"/>
                </a:solidFill>
                <a:latin typeface="Bodoni MT Poster Compressed" pitchFamily="18" charset="0"/>
              </a:rPr>
              <a:t>This book will leave you wanting more! </a:t>
            </a:r>
          </a:p>
          <a:p>
            <a:pPr>
              <a:buNone/>
            </a:pPr>
            <a:r>
              <a:rPr lang="en-US" sz="4400" dirty="0" smtClean="0">
                <a:solidFill>
                  <a:srgbClr val="FFFF00"/>
                </a:solidFill>
                <a:latin typeface="Bodoni MT Poster Compressed" pitchFamily="18" charset="0"/>
              </a:rPr>
              <a:t>Top seller for 3 weeks strait! </a:t>
            </a:r>
          </a:p>
        </p:txBody>
      </p:sp>
      <p:pic>
        <p:nvPicPr>
          <p:cNvPr id="11270" name="Picture 6" descr="http://t1.gstatic.com/images?q=tbn:ANd9GcRWoedb1CUteohL0V4Rb9WIfJKAWQRF0Mg4xRBcziYvy-zBrmpSg1TXAvk">
            <a:hlinkClick r:id="rId4"/>
          </p:cNvPr>
          <p:cNvPicPr>
            <a:picLocks noChangeAspect="1" noChangeArrowheads="1"/>
          </p:cNvPicPr>
          <p:nvPr/>
        </p:nvPicPr>
        <p:blipFill>
          <a:blip r:embed="rId5" cstate="print"/>
          <a:srcRect/>
          <a:stretch>
            <a:fillRect/>
          </a:stretch>
        </p:blipFill>
        <p:spPr bwMode="auto">
          <a:xfrm rot="548492">
            <a:off x="4209476" y="94676"/>
            <a:ext cx="1295400" cy="1295401"/>
          </a:xfrm>
          <a:prstGeom prst="rect">
            <a:avLst/>
          </a:prstGeom>
          <a:noFill/>
        </p:spPr>
      </p:pic>
    </p:spTree>
  </p:cSld>
  <p:clrMapOvr>
    <a:masterClrMapping/>
  </p:clrMapOvr>
</p:sld>
</file>

<file path=ppt/theme/theme1.xml><?xml version="1.0" encoding="utf-8"?>
<a:theme xmlns:a="http://schemas.openxmlformats.org/drawingml/2006/main" name="Technic">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28</TotalTime>
  <Words>98</Words>
  <Application>Microsoft Office PowerPoint</Application>
  <PresentationFormat>On-screen Show (4:3)</PresentationFormat>
  <Paragraphs>4</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Technic</vt:lpstr>
      <vt:lpstr>Friends or Not</vt:lpstr>
    </vt:vector>
  </TitlesOfParts>
  <Company>GFPS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Friends or Not</dc:title>
  <dc:creator>97886</dc:creator>
  <cp:lastModifiedBy>97886</cp:lastModifiedBy>
  <cp:revision>3</cp:revision>
  <dcterms:created xsi:type="dcterms:W3CDTF">2011-10-31T19:38:12Z</dcterms:created>
  <dcterms:modified xsi:type="dcterms:W3CDTF">2011-10-31T20:07:04Z</dcterms:modified>
</cp:coreProperties>
</file>