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3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E6EF6-C40E-400A-8AB4-CA288B93B822}" type="datetimeFigureOut">
              <a:rPr lang="en-US"/>
              <a:pPr>
                <a:defRPr/>
              </a:pPr>
              <a:t>9/21/2011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77CA0-DB42-4228-B644-5C1EEC93B3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798A9-D074-454A-98AD-0A51FDF0B33A}" type="datetimeFigureOut">
              <a:rPr lang="en-US"/>
              <a:pPr>
                <a:defRPr/>
              </a:pPr>
              <a:t>9/21/2011</a:t>
            </a:fld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BB903-CA6D-4330-81AE-DD9D34AF62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1D64B-1129-446E-B58C-ED0D7FF7A7B1}" type="datetimeFigureOut">
              <a:rPr lang="en-US"/>
              <a:pPr>
                <a:defRPr/>
              </a:pPr>
              <a:t>9/21/2011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8D99D-8B82-4AAB-AEFF-3742A3D623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35DC0-CD63-4438-8B52-EE064F2BB4FC}" type="datetimeFigureOut">
              <a:rPr lang="en-US"/>
              <a:pPr>
                <a:defRPr/>
              </a:pPr>
              <a:t>9/21/2011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D8868-A671-4FFC-AE34-890D275A29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D6B7D-CF18-4651-A766-917A8AA87EC8}" type="datetimeFigureOut">
              <a:rPr lang="en-US"/>
              <a:pPr>
                <a:defRPr/>
              </a:pPr>
              <a:t>9/21/2011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97AF6-D347-490F-8808-F197DE41EA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3B869-96C3-4A0E-A8E8-71BBA1A2CDC7}" type="datetimeFigureOut">
              <a:rPr lang="en-US"/>
              <a:pPr>
                <a:defRPr/>
              </a:pPr>
              <a:t>9/21/2011</a:t>
            </a:fld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0FEE8-83BE-414D-A52C-42CC12936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F2827-33B4-43CD-A652-5DEE6D0F2D20}" type="datetimeFigureOut">
              <a:rPr lang="en-US"/>
              <a:pPr>
                <a:defRPr/>
              </a:pPr>
              <a:t>9/21/2011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A2081F-4C69-4971-B3D0-038DE29A67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114CD-CCF8-47B2-8814-4B09413C099F}" type="datetimeFigureOut">
              <a:rPr lang="en-US"/>
              <a:pPr>
                <a:defRPr/>
              </a:pPr>
              <a:t>9/21/2011</a:t>
            </a:fld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B8428-1825-43A4-889E-1B34C02F7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5F54E-F2C8-437F-B7EC-0A5C2730E39C}" type="datetimeFigureOut">
              <a:rPr lang="en-US"/>
              <a:pPr>
                <a:defRPr/>
              </a:pPr>
              <a:t>9/21/2011</a:t>
            </a:fld>
            <a:endParaRPr lang="en-US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229A8-8781-4324-A525-F47C1688E8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41673-F771-4842-B1EA-85568021D296}" type="datetimeFigureOut">
              <a:rPr lang="en-US"/>
              <a:pPr>
                <a:defRPr/>
              </a:pPr>
              <a:t>9/21/2011</a:t>
            </a:fld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305C7-0BB9-454A-B355-6CBFE7D65B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7390D-46B1-4E33-BCED-06B1C221B867}" type="datetimeFigureOut">
              <a:rPr lang="en-US"/>
              <a:pPr>
                <a:defRPr/>
              </a:pPr>
              <a:t>9/21/2011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D0347-5E78-411D-A311-C2A5127B42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C0F99C-547D-4BD7-9AAE-564D77FEE2F5}" type="datetimeFigureOut">
              <a:rPr lang="en-US"/>
              <a:pPr>
                <a:defRPr/>
              </a:pPr>
              <a:t>9/21/2011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B1BABC-5F10-4CB0-9D16-CE5432A5F0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69" r:id="rId10"/>
    <p:sldLayoutId id="21474836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11" Type="http://schemas.openxmlformats.org/officeDocument/2006/relationships/image" Target="../media/image23.jpeg"/><Relationship Id="rId5" Type="http://schemas.openxmlformats.org/officeDocument/2006/relationships/image" Target="../media/image17.jpeg"/><Relationship Id="rId15" Type="http://schemas.openxmlformats.org/officeDocument/2006/relationships/image" Target="../media/image2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Relationship Id="rId1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55637" y="1709737"/>
            <a:ext cx="7467601" cy="2400657"/>
          </a:xfrm>
          <a:prstGeom prst="rect">
            <a:avLst/>
          </a:prstGeom>
          <a:noFill/>
        </p:spPr>
        <p:txBody>
          <a:bodyPr>
            <a:spAutoFit/>
            <a:scene3d>
              <a:camera prst="perspectiveRelaxedModerately"/>
              <a:lightRig rig="glow" dir="t">
                <a:rot lat="0" lon="0" rev="3600000"/>
              </a:lightRig>
            </a:scene3d>
            <a:sp3d extrusionH="57150" prstMaterial="softEdge">
              <a:bevelT w="29210" h="16510" prst="riblet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0" b="1" dirty="0">
                <a:ln>
                  <a:solidFill>
                    <a:schemeClr val="accent2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rgbClr val="FBE4AE"/>
                    </a:gs>
                    <a:gs pos="13000">
                      <a:srgbClr val="BD922A"/>
                    </a:gs>
                    <a:gs pos="21001">
                      <a:srgbClr val="BD922A"/>
                    </a:gs>
                    <a:gs pos="63000">
                      <a:schemeClr val="bg2">
                        <a:lumMod val="50000"/>
                      </a:schemeClr>
                    </a:gs>
                    <a:gs pos="63000">
                      <a:schemeClr val="bg2">
                        <a:lumMod val="50000"/>
                      </a:schemeClr>
                    </a:gs>
                    <a:gs pos="63000">
                      <a:schemeClr val="bg2">
                        <a:lumMod val="50000"/>
                      </a:schemeClr>
                    </a:gs>
                    <a:gs pos="67000">
                      <a:srgbClr val="BD922A"/>
                    </a:gs>
                    <a:gs pos="69000">
                      <a:srgbClr val="835E17"/>
                    </a:gs>
                    <a:gs pos="82001">
                      <a:srgbClr val="A28949"/>
                    </a:gs>
                    <a:gs pos="100000">
                      <a:srgbClr val="FAE3B7"/>
                    </a:gs>
                  </a:gsLst>
                  <a:lin ang="16200000" scaled="1"/>
                </a:gra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60007" dir="1500000" sy="-30000" kx="800400" algn="bl" rotWithShape="0">
                    <a:prstClr val="black">
                      <a:alpha val="20000"/>
                    </a:prstClr>
                  </a:outerShdw>
                  <a:reflection blurRad="6350" stA="55000" endA="50" endPos="85000" dist="29997" dir="5400000" sy="-100000" algn="bl" rotWithShape="0"/>
                </a:effectLst>
                <a:latin typeface="Bangle Extended" pitchFamily="2" charset="0"/>
                <a:cs typeface="+mn-cs"/>
              </a:rPr>
              <a:t>Egypt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4339" name="Picture 2" descr="http://t3.gstatic.com/images?q=tbn:ANd9GcSPkZ-pf8cx8ZfQrqwS2sb0gj1JcgYryPCihOLxcCLvGye-V9P1m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352800"/>
            <a:ext cx="3733800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4" descr="http://conservativeamerican.org/wp-content/uploads/2011/01/egypt_map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304800"/>
            <a:ext cx="4779963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676400" y="1600200"/>
            <a:ext cx="6858000" cy="8382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800" cap="none" smtClean="0">
                <a:solidFill>
                  <a:schemeClr val="hlink"/>
                </a:solidFill>
                <a:effectLst/>
                <a:latin typeface="Felix Titling" pitchFamily="82" charset="0"/>
              </a:rPr>
              <a:t>A beautiful land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35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cap="none" smtClean="0">
              <a:effectLst/>
            </a:endParaRPr>
          </a:p>
        </p:txBody>
      </p:sp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>
          <a:xfrm>
            <a:off x="304800" y="1600200"/>
            <a:ext cx="8686800" cy="4525963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6387" name="il_fi" descr="http://greeneratravel.files.wordpress.com/2010/07/egy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838200"/>
            <a:ext cx="7696200" cy="511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il_fi" descr="http://www.philae.nu/Egypt2007/Farmland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8600"/>
            <a:ext cx="8458200" cy="624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il_fi" descr="http://farm3.static.flickr.com/2519/3678527850_8ac222b4e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762000"/>
            <a:ext cx="7467600" cy="505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il_fi" descr="http://www.crooktree.com/v/tp/336/233/903399419_4_Tuna-el-Gebel-Sky-6317EG07JHP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00200" y="1524000"/>
            <a:ext cx="5334000" cy="354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il_fi" descr="http://www.oocities.org/maxrosmara/landscap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00200" y="1600200"/>
            <a:ext cx="5334000" cy="337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il_fi" descr="http://artsytime.com/img/nature/Egypt/egypt1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8400" y="2057400"/>
            <a:ext cx="3886200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il_fi" descr="http://us.123rf.com/400wm/400/400/borodaev/borodaev0812/borodaev081200072/4023451-mountain-landscape-in-egyptian-desert-panaromic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1000" y="1600200"/>
            <a:ext cx="7924800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il_fi" descr="http://www.padfield.com/egypt/nile-river/p7hg_img_1/fullsize/nile-river-07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905000" y="990600"/>
            <a:ext cx="4572000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il_fi" descr="http://images.pictureshunt.com/pics/t/the_nile-12296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362200" y="1524000"/>
            <a:ext cx="3733800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013" y="2593975"/>
            <a:ext cx="8686800" cy="838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6600" dirty="0" smtClean="0">
                <a:solidFill>
                  <a:schemeClr val="accent1">
                    <a:lumMod val="50000"/>
                  </a:schemeClr>
                </a:solidFill>
                <a:latin typeface="Enchanted" pitchFamily="18" charset="0"/>
              </a:rPr>
              <a:t>A Beautiful History</a:t>
            </a:r>
            <a:endParaRPr lang="en-US" sz="6600" dirty="0">
              <a:solidFill>
                <a:schemeClr val="accent1">
                  <a:lumMod val="50000"/>
                </a:schemeClr>
              </a:solidFill>
              <a:latin typeface="Enchante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8435" name="Picture 2" descr="http://www.professorpage.info/Ancient%20Egypt%2052005_files/image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09800" y="381000"/>
            <a:ext cx="404812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ttp://edu.glogster.com/media/5/21/85/47/218547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228600"/>
            <a:ext cx="4495800" cy="602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http://edu.glogster.com/media/5/21/6/46/2106465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1295400"/>
            <a:ext cx="6964363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http://www.proteinpower.com/drmike/wp-content/uploads/2007/07/27mummy_l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533400"/>
            <a:ext cx="828675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http://www.fantasticegypt.com/images/ancient001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152400"/>
            <a:ext cx="6629400" cy="644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http://www.cumbavac.org/images/Egyptjackalstatu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33400" y="457200"/>
            <a:ext cx="7331075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 descr="http://www.jewelinfo4u.com/images/Gallery/ancient-egypt-jewelry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24000" y="533400"/>
            <a:ext cx="5334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 descr="http://lh4.ggpht.com/_LlfXWxcpJyU/SzEkHPSGvjI/AAAAAAAAVqM/ufS4Jc02-o4/cats%20in%20ancient%20Egypt_thumb%5B2%5D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19200" y="609600"/>
            <a:ext cx="6324600" cy="559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Picture 18" descr="http://allaboutegypt.org/wp-content/ramsesluxortemple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828800" y="228600"/>
            <a:ext cx="4724400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" name="Picture 20" descr="http://www.studylanguages.org/images/cairo/sphinx1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81000" y="304800"/>
            <a:ext cx="8001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6" name="Picture 22" descr="http://t0.gstatic.com/images?q=tbn:ANd9GcSOgr7blDPs9lxpHLOtzcIRt3Y76vX3CCAMP1sxBKl3zMxRBLUySDrDkOwI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133600" y="381000"/>
            <a:ext cx="3962400" cy="624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8" name="Picture 24" descr="http://4.bp.blogspot.com/_473nrD5vEv8/Sb-RiNYavMI/AAAAAAAABbk/fiinA4-6o9g/s400/king-Tutankhamun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62000" y="609600"/>
            <a:ext cx="663575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0" name="Picture 26" descr="http://t0.gstatic.com/images?q=tbn:ANd9GcQghBvChp8RUDxikBKpRKjZCk-vj_9uOUIN3wHgnNUPMCDT3cXDOMSAbuYqWQ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85800" y="914400"/>
            <a:ext cx="7213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8" name="AutoShape 28" descr="data:image/jpg;base64,/9j/4AAQSkZJRgABAQAAAQABAAD/2wBDAAkGBwgHBgkIBwgKCgkLDRYPDQwMDRsUFRAWIB0iIiAdHx8kKDQsJCYxJx8fLT0tMTU3Ojo6Iys/RD84QzQ5Ojf/2wBDAQoKCg0MDRoPDxo3JR8lNzc3Nzc3Nzc3Nzc3Nzc3Nzc3Nzc3Nzc3Nzc3Nzc3Nzc3Nzc3Nzc3Nzc3Nzc3Nzc3Nzf/wAARCACJAL4DASIAAhEBAxEB/8QAHAAAAQUBAQEAAAAAAAAAAAAABAIDBQYHAQAI/8QAShAAAgEDAgMEBgcCCgkFAQAAAQIDAAQREiEFMUEGE1FhFCJxgZGhBzJCscHR8COyFTNEUmJygpKT4RYlNDVTY3N0oiRUg8LS8f/EABkBAAIDAQAAAAAAAAAAAAAAAAACAQMEBf/EACMRAAICAgIDAQADAQAAAAAAAAABAhEDIRIxE0FRBBQiQmH/2gAMAwEAAhEDEQA/AJixn4S9jagDhzN3EerUkWc6R4iiRb8MkGfReHt7IY/wFQFv2bvprO2KpbgNBGwLSc8qPKkjslfBd4oCTy0yD8q5Lg7uzqrjRYDw3hsg/wBgt/7Ma/lTZ4Pw7/2cQ9iL+VQf+jfEIvq20hY8irjHxzTT2XGLdsJHfJjmQzEVK5rqQOECZPBuHuWCRw5U6WxHGSD4Hakns/AfqJB77dDUP33Fov5Rd58HIP3ilDiPFIULyTYQc2kRQB8qdSzLqQrxY/hKDgCZ2jtP7VuB+FKuOE21jbm4u14dHEBu8iKo9m67nyqo8Q7d38aPFY91q+r3xjGfPH54qsvdXfEZzLczSTv/AD5HYnzAya0Y/O9yZlyeKLpIuk3aTgybWnD45z/OMCRp8SM/Km/9KLGRSLfhdk0mDhRErfPAqpIXdmL/AFTnCHcD2UVA2CNMa6gOeMn8q0lBPTdpSkaq3COGKx9YqYwD7sDbb76e/hvhgs4Jbzhccbyscd3EjDSNs7qDuc/A1CxRz3lxEneEMzYJI2/XM0/xF4ry6kEQZIkAWFG6IoA+J5nzyalENE1FecGnH7P0RSf+JCq/eKIENiQGVLQg8iEjP4VTJbVSBsD12oeJ5LCVmtlQNndWQNt5g7H4VLdEJF4Nvaf8C3/wk/KueiWx/k9v/hL+VC8An4JxpGiu+H2tteDki5RZB4ryx7M/HpKydl+Euf2cMi/9O6lH/wBjVD/SoupIvX53JWmBmytyNraD/CX8qcjgtz6slrCcde5X8q5L2PsjvHc8RjPlck/eDQcvZF1/iuNcRTwyVP4ChfpgH8bIiR9BtxuLa3P/AMS/lXfRrfn6Nb5H/IX8qg5OzXEk/iO0NwB/ThU/jXbTgfG45Vefi/fRjfSIipPvqfPD6L4Mnwn+4tSAGtYM+PcJ+VNNYWxOVgt/8JfyqMmF1bOUd2JG+zHGKEl4lgEi4Pukp4zT6FlFx7JlrWND/s1ufLuV/Ko3j0cA4epFrAGMy5KxqM7N5VFScYnyVivHJxy1Zo29vlveBxSEjUJVDAdDhqdOxLNc4bEBwuyYYyLaL9xa9OpyCpOAc4pfDWJ4daKNgbSL9xa5KMgY8ORrlvs3Loaixp1MQMHbflTh3GrzGRjFKQExbnp+FMXN5DYwy3F1J3cMQ1M/gB95z060ID3EL6Hh1k9zdOViTz3J8B4msf7WdprrjcxDOUtlbKxqdh+Z8/upHbDtNNxm6YklYhkQxA/UXqTjbJ23/IVWdJCgqWLNtitWPGltlE8npBEcJlbOAFA3JOAPbRsht20rao6qmRqYnMh8fL2UKq6wpgbUcDKnr4UpXkhkPfR45HPt5b1dZVQRGm252p9X0DCA+ddCAgHGPM/GnrWLUSYwCf5x6U5B61a6hd3SMAujKGfng7HA6U4iDAmdtwwGD1x7vP51IQosiAyP6x5YYjx8smvTCzZtQYhiBmNdxsNt8kj252zQkDI6QO8LTRo5GrBPQHGcH3VC3VwXzk+uNscsCrNNYl2aG0/9T9rKA8sE5+HP31BXUABWVtkztnrjofl8aGRQCjOG1urZGDrUbjf9b+VXTs5OeM/sO8gS7RchGBXvR1II6jqPePKsMkMSJp/bvJvpU4wOuOufLfrypFnfyWdxDLbnunhfXHKDlkbmNvDfl51VPGpLZZjyODNCl4bdW4LBDtsQjHNRst7dRnQs0oOcYDn8quHBOIQ8Y4Yl9HhdWBIinZXA3A8t8jyIpa8KSW5Ny0SocYB071k4JM2LI2rRWYbfjEservTH5SHJPyouCy4iMGWWFx1Gnf7qsYtgjctgKS8C5yNsVPGIc5fSpcdhntTBIzRtEx0MdOCpPL3fnQFh2L4PxMSzStdRz94SyxzYUZ8BjlVt4rw/02ykt9WNXInofGoPhFw1rc4nBVgTDOp6EdfmDQnxega8kdkBxbsbbcJAubN53A2fvG1YzyPKoW6eS0tnVDs0g1e0BsffWr39us0bK41K+Q1Zt2ksJLXUurcSAZ8Rg4NasU77MU4V0bXwzH8H2Rz/ACWL9xaWylm9gxtTPDTjhlkdji2i3P8AUWnkk3I23PIVifZr9CS4jUBsbDPOsq+kvtGbu7bhlox7i2f9qf58mOXsX78+FXrtfxgcK4TLcI+J2HdQj/mHkfcN/dWF8Qd+9IwcHfJOc533q7HBdsqyyaVIbV1MupyWAOWIO+KWJgzMoIXG535mhF2UtqwPOvdy41OuyHcEjmKvMwXBcPCWH1i3MEZwKJiZJF1PyXcFRkMPA/rkT5VHwEOdXhzPjT0ksaZ0lz442oJss1hGt/Ix2iRcvI2kkKo8vkB1zRszW1vaPpdIxHHqOoDbcDc5/Rofs67iwuokRgZ1ZTjoAM9egJBoe9REVwMOIyThs5z4Yxv5fPOKt6RHY8OJWyqTFmaQDUEGSGH9b8s52rsnEbe8jU2oOvWTJGSp8dsdR63LHT4QOlmbuSk6WzvpGRnT13xjx5HoacltDbCOe0djEhCtjHU42xnPvHiPKosksq37RhosBHdcHu2xseeR478+dREziWXQQdGfqnx8qeZjPxLEa63dQVVSD0z15YxUZdFmmLLkAnGBvjeiwHraK49KQ20MkskZy0eeQHMbZIo7tJxGxvO6kgt2hBXLgqRpPUHoTnO4O+9SFlxLuJZf2alJI+7dQukgYHLHPHz+BAMlpw86mjlmfGWEcjlVX+yAMcxg/Ogholvov4mLfjHochUxXqtoXOQHGSp8s7j3itbMQIO9YfazLDfQXsf8bA6zKdefXGM+4gfEc63F5YjD3zuqW+NQfOBp6Gs2Zbs04nqgV0LYCY0g5z40kwFRv7aHHaDhzHCTxaFON23zSRxuxOE75OuKpstOOmTjzqsdqI47fiNnK24uA0L48RupP/kKs0/E+HBdUk8ajx1UBxGXhl1b+iztrEwyNPNfBs9KVjxdMb4XL6RZBHOp4/VY+Pgf14VW+3FqhsonXAZZgvtGG/KpHhFyqzsUJMepomDc9jsT8qT2zg18NU+Fwv7rU2Kexc8K2i2cNlH8G2oGM+jxfuLS3/iWLMowcgj8ao0PaZI7G3azjnkRIo1YpEzhTpA54rs3bWzSAxzzd1IRt3ispz4bim4OxHJUV3tlxeW6vxbu2Vh2VQeRJyfkBVTv8Mw9bfG/h5fjTvELo3N/cS6j67E6jQly65OcazzNXIzt2B6WU6WI3G3toozSyRJCXOlFOBgjbOfxoc+qrL7CadRiyqy41KACMU5XYygOz/Zzyzzo5C40ODlSdh4eP30JoJYhjpqQjVTFpbnnbHzqQJfhcrw2ThWPeOHUooxsRpOfL1s+7PQ0TazIuourLJIWVdjhWB55GR029tREE7xKCrHcZJBo5LuPH1tXQ8xkeHzp1sPY89vcNdyPbSwshJ9dJG9TcZxtsM+fPbfqm7UTSr38quQoJEewOOn3fn4v28F1duwt4WkLLpdQNRIB6jqOW/SihwS4jAJR1ZxnBU/rHnRROyNuWCsrpgEphB1UHPlQsgMUJ+trZhp3575zU2lmqvh8ZA3zuCajOLyCC7ijKjSAWyvShogcUSRFG21Mucat8/relapGRYicI2cEADO+cHbxHxHspqXilnHPqkLyHAOI02IPX1iMnyxT11xC1nswbKYsFxqJyGBOwGP88UMlDK22mcORqVl5EbHP6+Van2OuYOLcLjjmk7z0IiPumPJQPUYjqSBz8QazSxV7q1cghWVtJ3wOnPP31M9guJegdqbeN2Xubn9g56Et9UkeTAfE1VkjcSzG6ZrEVnBsyW6KRvnSM/GlTWcU+oTQxuD0ZQfwo/kB0NNvgnoayGki5OFWhhMYtYguNtKDI9hqBm7PLbXK3AuZpFUfxbYC6vHAGB0FXDA6EUxPGCDtn2UrlQyMl4dcFeIyB8r37Elc/VcHcfGpvj0wn7PoXI1JcIp/uvg0jtXwQWc5u7NdMcr5IH2X5+4H7xQXFpWbg0cyuPXmXUCORw1LdTTRp488dF/4RAicLswqKD6PFtjH2BUZ2u4XBf8ACHE8MTnB2K5x7Kl+EH/Vdlnc+jR7+OEFM8UdWtpU6EVYm+RjaVHzvLCLad4cYWNyOfTemJAN3ODg7jr5VI9o4zDxiUBfVc5HhUXKCTsc6txz51q9mUbAI3XkORI29lE2sDMpkBA6gE868IVVUIJbJyc/dii7SNIkOZFwTyxuKZCCJIVKozjBJwad7vu0AYEEbZO3y+FPOECAS5Ljn1+6me8U6kfBJPM701AEx2jSRmRSxRdi3Lfw+G/wpcESfVDHOCDyz0P4U2s6C2MSsQmrXjxP+X4120uhE2QBv4igYsnDJY4ER3BYjlsNz158+uPPFW+6NtHH3DgNI3qgkaSyeIPsx7qz5L0MpyMfrpUld3z8QtYIIoe7MKkNM5Px94/HlinRFjvpNvoTRJgDUG2HME/5GoW6smvLl3AbUAWCgdP191H2EwsxMIgjalwzuoLDfp4e6ui+U6Spy2csTUkDcFh3dvouE9Y74CKyuNtiDjy5H8qGtxDZ3eJLKMroZVyuNumdt+tEzXQkkLbM2nG450iaOabKOrjAyARuMk8tqWiRmCd3llTVpD52A/XhTWZYL9JkGGjkVkIHXOR8xXoYxFPpYlD11jGPOnYY2fiMSPukkqIR4knA+80jGR9BSZLN03Ow9tIGff7acBMhY7YyffvXQccvnWFs1LoawVOQp8qQ++SRg0Syg74HOkNsNwMeyq2MQnGbP0uxmiwGYjKH+kNx86zbil2o4dhFBiklWRR4bN+da7KoY7cwaxztNaC2N1aSkqFuy0ZI+ydZ/EURVs045aaNKsLpU4baaefosWc/1BQ1yxlTTjmKa4ejyWVqzoFxAmn1tsBBzqSt7ZQ2GGQOQNW9MzejHO3HDGEnfKCMMTsOdVqRO8jR1GQeftrZe0vCPSkc6AAV5fH/ACrI76P0O7ktnACEkD+ia0xlaMuSNCUtwyLGwIzHrUjByCAfHpj76S1vNAgaVsoQcbdfDypxQFjUKAM5BOBttS7ScO2qdwHUjCPkhjyOdvDNWFQJ3uteuRsa4pOc43ozi8eWS6SExJL9ZRy1Abn7z76HGkgEbgjcVADqMGjJYDbam0T9oDjC+FOd3sNA3PjyoiVFjRgMsANmx1pkAhWDHCAhFO+/M0XBIe8LJIwJ8OpoLWYjhcnxGKaDvEwZD6pBIqVoCSu5tICrhXzlg2KRaSCSbQTvp3OM00G75CWbDkdBUjb2NtBbxXUF73skh0vAY8ADqCDgn2jbzothRJWkL28c0tlbpKVPryyN6seBkg43OBvjAHPyom84fBcWk0s18GmAKqjHQCcYICj8ff5ApcyWwkhiu1jjUkrGq6cY6AAE/H4U03EY0ZmCM7FtWs96d/EAYFQ7ZYnGPol77gnBZbmBbO4u1QJGHi1DLghcOM6gBknbf8KhIkaC6WNlGYpVZWycEZBH3+6hXvdcp9HM24xqiVs55e/bb3UXEgVYUMWjGNXifW360vRNp9I+gogMuByLH7zQjuTfCJeWAaJhOGbO3rH76DtR3nFLuQZGgKgOPLP41iZoRIbAZOmklQRnbNO4LKNjyr2KShbApY+tZT9IsATic6uu0jRyxnyKsCPcV+6tfIPurPfpW4V3/D7a4RNRWcId+hVj+BqYL+xdCVFh4dbKOF2OTnNvHkZxzRaJJAUBWIZeeaRwz/dlkSQCbWLH9xagG4veDtPb2BCC0kZojt6ysF1qR5EZGKsrYnol5SJUMTqM4yDnnn3VlP0g8FMPEDcIh0uM7DrWwdzHHLnTkY+sNt9t6av+EWfEY8TRJLGeWc/hRCfF7FnHkqPnRJjbnu3JKcqNSCN7TOsLIj4IPUHw/Xxq/drfo+tI4mnsFkjYAnSXJFZzJmGX0e7BBXChj5VqjJMzSg49hq27yx9zFKXjJyqHOxGeR+NBKndSNFKrK42OdqbkVoTrjfYnnnFKeWafEkrNIw2JamYg7q6FuvjS2dVTWpOORHjTOS6jOPOlx7kJnbOTtUoB1YluIu8jADA4ODQpRo5CGyD0x4U+qnvMxbMKXKqsFZcmTkc8h7/woARCNK6zJsN85xj3UcI8gjOo4BYDn7aDiBJ0sgIcEYzyPQ1K2whMqPbmRJImC6GXUu3/APNh5mpQD9pA88RSPWWIBALYxS5OGXFviHXlwBkLucflUvam3jcmS3CMEVl0q25IzuOQ+PhiiO7BVpJNQQjdV+sR4gdcbeW9S9DVZVoLd0cx6SGJ8cVIaUA1AlAfFc5GcZBp65s3jlwNKZYkZJfmfAY8qDumZo1hZEGgMCy6hk8wCMfrNI9jJUbujAK5JwNwCKE4O3eekyrnEly/tIAC/hXVlROHhlPq92uAu22NqB7JTL/A8Mi7CR5GO/jI1Yb7NPosqHbny6UknNIWRcHSTgjwpBlGdOD8KRsVRHDsM86q/b/1+BxHO/pS/uvVkDZyACPlVb7dqw4JH/3KdP6L0ReyXpDlpJjhFkPteixH/wAFqg9p+LGy49BcxgEW10jyEbErjH/6+VWq2vNPDrQcwLaPH9wVQ+16FopH2ZmKg5G+PWOflWiG5BLUTYsrNGMYKFc5G2aZjRosKpOnG2reojsTxA3vZewkkbMsaCNzyyV9X7gDU1G3qsAeR/W1UyVOh07Qp1aRdEhVhg9KpPa3sJa8VzPa5jnG5GNm+VXoEasMM74zmk7hiANjkZxRGbj0K0nowPiPZO+tBpkjbA2GRVenhntZDkHHgeVfRt/aJcxsrLqbHwrNO1/AkiJlRcKeQ2rTDLy0ymeKlaKFasJdS50kb4NPjIZGUbkY9v63oZh6PMVI9uaca50owVzgHkN6vRQFYU50A+e/IVxS4bcHB3Pvpi34o0SugxpY75GKOgv0CnTpYHOB1oJ0JjVcYLEEnAztvT0DmNxhySD6w5ZHOm5LxZmKtFHv1I39tca4jBKxxe87UWFFqs7lAANSqRyZhqOPLoPnSE4nciSUxqVjcYbbOoY8fxqAt+LdyMdzAXPV1DYx1G1NvxGaaQkSlT9olsChuyU6Jq44ixgAClXUkFySCR4YO23TwoDvJ7gokOp3wBEAu5JOwzt1zRvZ3g0XFpVmu7h/RATnuyNUuNiqjc4/pYxz5natG4D2T4XYSma3tXQspUPPJrcKcggAbL4Z3PzqmeWMdF0YN7DJXki4MttGNbJCIwEX62FA2HupPY+yv7bgdpFeQG3kTVqEhGd3JHLyIqxW8MFtFphjVQSeXM+2lux3PTFYnIuEFMINRJ233pSEIw0kAdce6unBA6A9BXFA7wZqtskUpy53qv8Ab3P8Bx7/AMqT916sOCHxVe7fD/Ucf/dJ+69Pj7K59A9lwAz2Nm7vPpNvHyj/AKApu57FWV4pSZrwKVAOnAzjcfZ8zVAtv9mj/wCmn3CiG6frqa1ODT0wUrRpHBuz1vwO0NtYi6MesuTJucnGelSS20gz6snmCn+VZIfqt7TXk+37KV473YcmtGvejO2fUf8Auf5VyS1fIJ7w/wBg1kUfI+yuSch76PF/0ObNfNm7k5Em5x/Fmgb/ALOJxCJkleRQdto/86zEc/7VOJ9WhY69i82T119EVndEk8TvE3+zbqaGb6FrM6THxm9XHPVbKc/MVCx8j768nX21ZcvovGyZX6FbAse84xfHIONFsq4+JNPS/QrwplCjiXEARkFu6Q59u1Qo+qa91+NTcvorikE3H0KxxvmHi12ydB6MoI9ppgfQ+U1BeIXXvgU0n7HvNMPzPvqG5/RoqL9Bcf0RsXHecUutPLa2Xl7cn7qkrH6MeF2r6rr0u9YYOJtl/ugD55qDX66ew/eKS31z7DSvm/8AQ6UV6NHsuEx2sarBad2oA9WOPA+AqYht5EUZR8nA3XlWQfaX208Ps1V4r22O5ujYFifABVv7prvcsylWR8A7HSaxzpSh9UUeJfRebNi7ptOCj+H1TSlhZWHqPnf7JrGxy99eHT20eFfRebNjudUUbzNG5CIWIVSTsM7fCqD2g7T23G+F91bWlyO7uELP6rqDpbbKkjfO3jg+BqszfxLf1ahOKf7uH/XH3NVuLFG7ElJ0f//Z"/>
          <p:cNvSpPr>
            <a:spLocks noChangeAspect="1" noChangeArrowheads="1"/>
          </p:cNvSpPr>
          <p:nvPr/>
        </p:nvSpPr>
        <p:spPr bwMode="auto">
          <a:xfrm>
            <a:off x="101600" y="-876300"/>
            <a:ext cx="25146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054" name="Picture 30" descr="http://newsimg.bbc.co.uk/media/images/44217000/jpg/_44217584_ap416look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09600" y="533400"/>
            <a:ext cx="63404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90600"/>
            <a:ext cx="8686800" cy="838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5400" dirty="0" smtClean="0">
                <a:latin typeface="ThothAlphabet" pitchFamily="2" charset="0"/>
              </a:rPr>
              <a:t>The Perfect Destination.</a:t>
            </a:r>
            <a:br>
              <a:rPr lang="en-US" sz="5400" dirty="0" smtClean="0">
                <a:latin typeface="ThothAlphabet" pitchFamily="2" charset="0"/>
              </a:rPr>
            </a:br>
            <a:r>
              <a:rPr lang="en-US" sz="5400" dirty="0" smtClean="0">
                <a:latin typeface="ThothAlphabet" pitchFamily="2" charset="0"/>
              </a:rPr>
              <a:t>Egypt awaits you.</a:t>
            </a:r>
            <a:endParaRPr lang="en-US" sz="5400" dirty="0">
              <a:latin typeface="ThothAlphabet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352800"/>
            <a:ext cx="8686800" cy="28797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en-US" sz="6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C Shishoni Brush" pitchFamily="2" charset="0"/>
              </a:rPr>
              <a:t>The Perfect Destination.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en-US" sz="6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C Shishoni Brush" pitchFamily="2" charset="0"/>
              </a:rPr>
              <a:t>Egypt Awaits You.</a:t>
            </a:r>
            <a:endParaRPr lang="en-US" sz="6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C Shishoni Brush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81</TotalTime>
  <Words>9</Words>
  <Application>Microsoft Office PowerPoint</Application>
  <PresentationFormat>On-screen Show (4:3)</PresentationFormat>
  <Paragraphs>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9</vt:i4>
      </vt:variant>
      <vt:variant>
        <vt:lpstr>Slide Titles</vt:lpstr>
      </vt:variant>
      <vt:variant>
        <vt:i4>7</vt:i4>
      </vt:variant>
    </vt:vector>
  </HeadingPairs>
  <TitlesOfParts>
    <vt:vector size="23" baseType="lpstr">
      <vt:lpstr>Arial</vt:lpstr>
      <vt:lpstr>Franklin Gothic Medium</vt:lpstr>
      <vt:lpstr>Franklin Gothic Book</vt:lpstr>
      <vt:lpstr>Wingdings 2</vt:lpstr>
      <vt:lpstr>Calibri</vt:lpstr>
      <vt:lpstr>Felix Titling</vt:lpstr>
      <vt:lpstr>CAC Shishoni Brush</vt:lpstr>
      <vt:lpstr>Trek</vt:lpstr>
      <vt:lpstr>Trek</vt:lpstr>
      <vt:lpstr>Trek</vt:lpstr>
      <vt:lpstr>Trek</vt:lpstr>
      <vt:lpstr>Trek</vt:lpstr>
      <vt:lpstr>Trek</vt:lpstr>
      <vt:lpstr>Trek</vt:lpstr>
      <vt:lpstr>Trek</vt:lpstr>
      <vt:lpstr>Trek</vt:lpstr>
      <vt:lpstr>Slide 1</vt:lpstr>
      <vt:lpstr>Slide 2</vt:lpstr>
      <vt:lpstr>A beautiful land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Cameron Family</dc:creator>
  <cp:lastModifiedBy>84081</cp:lastModifiedBy>
  <cp:revision>9</cp:revision>
  <dcterms:created xsi:type="dcterms:W3CDTF">2011-09-17T18:52:55Z</dcterms:created>
  <dcterms:modified xsi:type="dcterms:W3CDTF">2011-09-21T19:59:17Z</dcterms:modified>
</cp:coreProperties>
</file>