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002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B8B5-8BBB-4C8F-BD4F-E810CDCF0699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EE03-867B-4F8D-BBAB-756DE8690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B8B5-8BBB-4C8F-BD4F-E810CDCF0699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EE03-867B-4F8D-BBAB-756DE8690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B8B5-8BBB-4C8F-BD4F-E810CDCF0699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EE03-867B-4F8D-BBAB-756DE8690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B8B5-8BBB-4C8F-BD4F-E810CDCF0699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EE03-867B-4F8D-BBAB-756DE8690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B8B5-8BBB-4C8F-BD4F-E810CDCF0699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EE03-867B-4F8D-BBAB-756DE8690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B8B5-8BBB-4C8F-BD4F-E810CDCF0699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EE03-867B-4F8D-BBAB-756DE8690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B8B5-8BBB-4C8F-BD4F-E810CDCF0699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EE03-867B-4F8D-BBAB-756DE8690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B8B5-8BBB-4C8F-BD4F-E810CDCF0699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EE03-867B-4F8D-BBAB-756DE8690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B8B5-8BBB-4C8F-BD4F-E810CDCF0699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EE03-867B-4F8D-BBAB-756DE8690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B8B5-8BBB-4C8F-BD4F-E810CDCF0699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EE03-867B-4F8D-BBAB-756DE8690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11B8B5-8BBB-4C8F-BD4F-E810CDCF0699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2EE03-867B-4F8D-BBAB-756DE8690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1B8B5-8BBB-4C8F-BD4F-E810CDCF0699}" type="datetimeFigureOut">
              <a:rPr lang="en-US" smtClean="0"/>
              <a:pPr/>
              <a:t>11/4/2011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72EE03-867B-4F8D-BBAB-756DE8690D7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The Perfect Classroom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0200" y="38100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By Kyle </a:t>
            </a:r>
            <a:r>
              <a:rPr lang="en-US" dirty="0" err="1" smtClean="0">
                <a:solidFill>
                  <a:srgbClr val="FFFF00"/>
                </a:solidFill>
              </a:rPr>
              <a:t>Korb</a:t>
            </a:r>
            <a:r>
              <a:rPr lang="en-US" dirty="0" smtClean="0">
                <a:solidFill>
                  <a:srgbClr val="FFFF00"/>
                </a:solidFill>
              </a:rPr>
              <a:t> and Lane Jensen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Classroom Diagram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8665" t="9406" r="28551" b="22979"/>
          <a:stretch>
            <a:fillRect/>
          </a:stretch>
        </p:blipFill>
        <p:spPr bwMode="auto">
          <a:xfrm>
            <a:off x="685800" y="1295400"/>
            <a:ext cx="7924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43000" y="2362200"/>
            <a:ext cx="16764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Band Room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5181600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solidFill>
                  <a:schemeClr val="bg1"/>
                </a:solidFill>
              </a:rPr>
              <a:t>P</a:t>
            </a:r>
            <a:r>
              <a:rPr lang="en-US" sz="4800" dirty="0" smtClean="0">
                <a:solidFill>
                  <a:schemeClr val="bg1"/>
                </a:solidFill>
              </a:rPr>
              <a:t>ool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8552632">
            <a:off x="3581400" y="33528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Lazy River</a:t>
            </a:r>
            <a:endParaRPr lang="en-US" sz="20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4400" y="53340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Storage Room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 rot="19125716">
            <a:off x="3837233" y="5539351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Sauna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43800" y="5029200"/>
            <a:ext cx="914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Snack Bar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7467600" y="3657600"/>
            <a:ext cx="990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chemeClr val="bg1"/>
                </a:solidFill>
              </a:rPr>
              <a:t>Jacuzzi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29200" y="3352800"/>
            <a:ext cx="2286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Lounging Room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6248400" y="1524000"/>
            <a:ext cx="2209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/>
              <a:t>Recording Studio</a:t>
            </a:r>
            <a:endParaRPr lang="en-US" sz="2200" dirty="0"/>
          </a:p>
        </p:txBody>
      </p:sp>
      <p:sp>
        <p:nvSpPr>
          <p:cNvPr id="16" name="TextBox 15"/>
          <p:cNvSpPr txBox="1"/>
          <p:nvPr/>
        </p:nvSpPr>
        <p:spPr>
          <a:xfrm>
            <a:off x="990600" y="1371600"/>
            <a:ext cx="4800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Practice Rooms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Classroom Rules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1. No </a:t>
            </a:r>
            <a:r>
              <a:rPr lang="en-US" dirty="0" smtClean="0">
                <a:solidFill>
                  <a:srgbClr val="FFFF00"/>
                </a:solidFill>
              </a:rPr>
              <a:t>iPods </a:t>
            </a:r>
            <a:r>
              <a:rPr lang="en-US" dirty="0" smtClean="0">
                <a:solidFill>
                  <a:srgbClr val="FFFF00"/>
                </a:solidFill>
              </a:rPr>
              <a:t>or cell phones in class.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2. Respect the snack/drink bar.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3. No goofing around in the lazy river or </a:t>
            </a:r>
            <a:r>
              <a:rPr lang="en-US" dirty="0" smtClean="0">
                <a:solidFill>
                  <a:srgbClr val="FFFF00"/>
                </a:solidFill>
              </a:rPr>
              <a:t>Jacuzzi.</a:t>
            </a: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4. You must have worked on Monday-Thursday to get free Fridays.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5.You must practice twice a week at practice rooms and/or home.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6. Respect your teacher.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7. Respect your classmates.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8. Respect the practice/recording rooms.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9. No instruments in water.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10. Only leave when your teacher dismisses you.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Teachers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00"/>
                </a:solidFill>
              </a:rPr>
              <a:t>Band teacher- Chewbacca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Life guards- Rocky Balboa and John Rambo</a:t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/>
            </a:r>
            <a:br>
              <a:rPr lang="en-US" dirty="0" smtClean="0">
                <a:solidFill>
                  <a:srgbClr val="FFFF00"/>
                </a:solidFill>
              </a:rPr>
            </a:br>
            <a:r>
              <a:rPr lang="en-US" dirty="0" smtClean="0">
                <a:solidFill>
                  <a:srgbClr val="FFFF00"/>
                </a:solidFill>
              </a:rPr>
              <a:t>Concession stand- The Terminator, Forrest Gump, and Smeagle.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44</Words>
  <Application>Microsoft Office PowerPoint</Application>
  <PresentationFormat>On-screen Show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The Perfect Classroom</vt:lpstr>
      <vt:lpstr>Classroom Diagram</vt:lpstr>
      <vt:lpstr>Classroom Rules</vt:lpstr>
      <vt:lpstr>Teachers</vt:lpstr>
    </vt:vector>
  </TitlesOfParts>
  <Company>GFPS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Perfect Classroom</dc:title>
  <dc:creator>59983</dc:creator>
  <cp:lastModifiedBy>59983</cp:lastModifiedBy>
  <cp:revision>9</cp:revision>
  <dcterms:created xsi:type="dcterms:W3CDTF">2011-11-01T15:10:26Z</dcterms:created>
  <dcterms:modified xsi:type="dcterms:W3CDTF">2011-11-04T14:55:53Z</dcterms:modified>
</cp:coreProperties>
</file>