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000066"/>
    <a:srgbClr val="993300"/>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3" d="100"/>
          <a:sy n="43" d="100"/>
        </p:scale>
        <p:origin x="-129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fld id="{94CBACC5-4113-4DBE-BFDB-062C28FDA5AA}" type="datetimeFigureOut">
              <a:rPr lang="en-US" smtClean="0"/>
              <a:pPr>
                <a:defRPr/>
              </a:pPr>
              <a:t>9/27/2011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D16BF48-4BD1-4B56-A111-E6DEFB4590EB}" type="slidenum">
              <a:rPr lang="en-US" smtClean="0"/>
              <a:pPr>
                <a:defRPr/>
              </a:pPr>
              <a:t>‹#›</a:t>
            </a:fld>
            <a:endParaRPr lang="en-U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ABFAFD7B-3204-4A54-95DA-F909EFAFD1B1}" type="datetimeFigureOut">
              <a:rPr lang="en-US" smtClean="0"/>
              <a:pPr>
                <a:defRPr/>
              </a:pPr>
              <a:t>9/27/2011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D9C73DB-DE28-4A32-B7FB-7B7D975348F6}" type="slidenum">
              <a:rPr lang="en-US" smtClean="0"/>
              <a:pPr>
                <a:defRPr/>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8E690FF0-D7D2-497D-ABCB-60AF8DE5FA8A}" type="datetimeFigureOut">
              <a:rPr lang="en-US" smtClean="0"/>
              <a:pPr>
                <a:defRPr/>
              </a:pPr>
              <a:t>9/27/2011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A95D859-D032-4BDD-8357-497E5B435CA2}" type="slidenum">
              <a:rPr lang="en-US" smtClean="0"/>
              <a:pPr>
                <a:defRPr/>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fld id="{B134EF75-04FB-46E2-A02C-FD3FEB485ECB}" type="datetimeFigureOut">
              <a:rPr lang="en-US" smtClean="0"/>
              <a:pPr>
                <a:defRPr/>
              </a:pPr>
              <a:t>9/27/2011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0860B52-0F80-47F6-A984-1C19EDB19CAE}" type="slidenum">
              <a:rPr lang="en-US" smtClean="0"/>
              <a:pPr>
                <a:defRPr/>
              </a:pPr>
              <a:t>‹#›</a:t>
            </a:fld>
            <a:endParaRPr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07CED200-1F42-45D3-8DF5-E854D10D4807}" type="datetimeFigureOut">
              <a:rPr lang="en-US" smtClean="0"/>
              <a:pPr>
                <a:defRPr/>
              </a:pPr>
              <a:t>9/27/2011</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4DAB9732-65EA-445A-8BEB-580D2C909BC3}" type="slidenum">
              <a:rPr lang="en-US" smtClean="0"/>
              <a:pPr>
                <a:defRPr/>
              </a:pPr>
              <a:t>‹#›</a:t>
            </a:fld>
            <a:endParaRPr lang="en-US"/>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fld id="{DC6145EE-5834-47A0-BFAA-7D8D8908FE6B}" type="datetimeFigureOut">
              <a:rPr lang="en-US" smtClean="0"/>
              <a:pPr>
                <a:defRPr/>
              </a:pPr>
              <a:t>9/27/2011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C115B8F-3FA5-4BD5-BF9D-798C107D7BFC}" type="slidenum">
              <a:rPr lang="en-US" smtClean="0"/>
              <a:pPr>
                <a:defRPr/>
              </a:pPr>
              <a:t>‹#›</a:t>
            </a:fld>
            <a:endParaRPr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fld id="{1C459BE6-991B-4E55-BA59-5D4E0D1A66BE}" type="datetimeFigureOut">
              <a:rPr lang="en-US" smtClean="0"/>
              <a:pPr>
                <a:defRPr/>
              </a:pPr>
              <a:t>9/27/2011</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5A169ED-204C-4CE6-82DF-88D3FD0D45BB}" type="slidenum">
              <a:rPr lang="en-US" smtClean="0"/>
              <a:pPr>
                <a:defRPr/>
              </a:pPr>
              <a:t>‹#›</a:t>
            </a:fld>
            <a:endParaRPr lang="en-US"/>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8D9E1021-94BC-456D-A384-7F5FB754972F}" type="datetimeFigureOut">
              <a:rPr lang="en-US" smtClean="0"/>
              <a:pPr>
                <a:defRPr/>
              </a:pPr>
              <a:t>9/27/2011</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C4FED8DC-91EB-42E7-9240-F5435B3F1268}" type="slidenum">
              <a:rPr lang="en-US" smtClean="0"/>
              <a:pPr>
                <a:defRPr/>
              </a:pPr>
              <a:t>‹#›</a:t>
            </a:fld>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5A6D0201-A076-41C2-A608-AB623574B87E}" type="datetimeFigureOut">
              <a:rPr lang="en-US" smtClean="0"/>
              <a:pPr>
                <a:defRPr/>
              </a:pPr>
              <a:t>9/27/2011</a:t>
            </a:fld>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43384B47-172A-4CBB-97EC-CA761227A238}" type="slidenum">
              <a:rPr lang="en-US" smtClean="0"/>
              <a:pPr>
                <a:defRPr/>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669692E9-C565-47B2-8659-B51D59AC6465}" type="datetimeFigureOut">
              <a:rPr lang="en-US" smtClean="0"/>
              <a:pPr>
                <a:defRPr/>
              </a:pPr>
              <a:t>9/27/2011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6662E7E-43D0-41C3-89D9-7942FFF87F44}" type="slidenum">
              <a:rPr lang="en-US" smtClean="0"/>
              <a:pPr>
                <a:defRPr/>
              </a:pPr>
              <a:t>‹#›</a:t>
            </a:fld>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45A7FA4B-AD9D-4F53-8B8C-83FD78AA3E93}" type="datetimeFigureOut">
              <a:rPr lang="en-US" smtClean="0"/>
              <a:pPr>
                <a:defRPr/>
              </a:pPr>
              <a:t>9/27/2011</a:t>
            </a:fld>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AE794C7-8561-4E4A-9AC5-CD908D152CAF}" type="slidenum">
              <a:rPr lang="en-US" smtClean="0"/>
              <a:pPr>
                <a:defRPr/>
              </a:pPr>
              <a:t>‹#›</a:t>
            </a:fld>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006162CB-C573-47BE-BA51-1CC086D6AEE7}" type="datetimeFigureOut">
              <a:rPr lang="en-US" smtClean="0"/>
              <a:pPr>
                <a:defRPr/>
              </a:pPr>
              <a:t>9/27/2011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B39C2DC-6EA9-4E27-AB09-E0C360E4D715}"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ransition>
    <p:dissolv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 y="0"/>
            <a:ext cx="9165418" cy="6858000"/>
          </a:xfrm>
          <a:prstGeom prst="rect">
            <a:avLst/>
          </a:prstGeom>
          <a:noFill/>
          <a:ln w="9525">
            <a:noFill/>
            <a:miter lim="800000"/>
            <a:headEnd/>
            <a:tailEnd/>
          </a:ln>
        </p:spPr>
      </p:pic>
      <p:sp>
        <p:nvSpPr>
          <p:cNvPr id="13313" name="Title 1"/>
          <p:cNvSpPr>
            <a:spLocks noGrp="1"/>
          </p:cNvSpPr>
          <p:nvPr>
            <p:ph type="ctrTitle"/>
          </p:nvPr>
        </p:nvSpPr>
        <p:spPr/>
        <p:txBody>
          <a:bodyPr/>
          <a:lstStyle/>
          <a:p>
            <a:pPr eaLnBrk="1" hangingPunct="1"/>
            <a:r>
              <a:rPr lang="en-US" sz="4800" dirty="0" smtClean="0">
                <a:solidFill>
                  <a:schemeClr val="bg1"/>
                </a:solidFill>
                <a:latin typeface="Jokerman" pitchFamily="82" charset="0"/>
              </a:rPr>
              <a:t>5 Themes of Geography</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solidFill>
                  <a:schemeClr val="bg1"/>
                </a:solidFill>
                <a:latin typeface="Bauhaus 93" pitchFamily="82" charset="0"/>
              </a:rPr>
              <a:t>Featuring Hawaii, Mississippi, New Zealand, Italy, and Russia.                  By: Noah </a:t>
            </a:r>
            <a:r>
              <a:rPr lang="en-US" dirty="0" err="1" smtClean="0">
                <a:solidFill>
                  <a:schemeClr val="bg1"/>
                </a:solidFill>
                <a:latin typeface="Bauhaus 93" pitchFamily="82" charset="0"/>
              </a:rPr>
              <a:t>Durnell</a:t>
            </a:r>
            <a:r>
              <a:rPr lang="en-US" dirty="0" smtClean="0">
                <a:solidFill>
                  <a:schemeClr val="bg1"/>
                </a:solidFill>
                <a:latin typeface="Bauhaus 93" pitchFamily="82" charset="0"/>
              </a:rPr>
              <a:t>   period </a:t>
            </a:r>
            <a:r>
              <a:rPr lang="en-US" dirty="0" smtClean="0">
                <a:solidFill>
                  <a:schemeClr val="bg1"/>
                </a:solidFill>
                <a:latin typeface="Bauhaus 93" pitchFamily="82" charset="0"/>
              </a:rPr>
              <a:t>2            </a:t>
            </a:r>
            <a:endParaRPr lang="en-US" dirty="0">
              <a:solidFill>
                <a:schemeClr val="bg1"/>
              </a:solidFill>
              <a:latin typeface="Bauhaus 93" pitchFamily="82" charset="0"/>
            </a:endParaRPr>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4"/>
          <p:cNvPicPr>
            <a:picLocks noChangeAspect="1" noChangeArrowheads="1"/>
          </p:cNvPicPr>
          <p:nvPr/>
        </p:nvPicPr>
        <p:blipFill>
          <a:blip r:embed="rId2" cstate="print"/>
          <a:srcRect/>
          <a:stretch>
            <a:fillRect/>
          </a:stretch>
        </p:blipFill>
        <p:spPr bwMode="auto">
          <a:xfrm>
            <a:off x="0" y="0"/>
            <a:ext cx="9143999" cy="6857999"/>
          </a:xfrm>
          <a:prstGeom prst="rect">
            <a:avLst/>
          </a:prstGeom>
          <a:noFill/>
          <a:ln w="9525">
            <a:noFill/>
            <a:miter lim="800000"/>
            <a:headEnd/>
            <a:tailEnd/>
          </a:ln>
        </p:spPr>
      </p:pic>
      <p:sp>
        <p:nvSpPr>
          <p:cNvPr id="14338" name="Title 1"/>
          <p:cNvSpPr>
            <a:spLocks noGrp="1"/>
          </p:cNvSpPr>
          <p:nvPr>
            <p:ph type="title"/>
          </p:nvPr>
        </p:nvSpPr>
        <p:spPr>
          <a:xfrm>
            <a:off x="381000" y="457200"/>
            <a:ext cx="8229600" cy="1143000"/>
          </a:xfrm>
        </p:spPr>
        <p:txBody>
          <a:bodyPr/>
          <a:lstStyle/>
          <a:p>
            <a:pPr eaLnBrk="1" hangingPunct="1"/>
            <a:r>
              <a:rPr lang="en-US" smtClean="0">
                <a:solidFill>
                  <a:schemeClr val="bg1"/>
                </a:solidFill>
              </a:rPr>
              <a:t>Hawaii</a:t>
            </a:r>
          </a:p>
        </p:txBody>
      </p:sp>
      <p:sp>
        <p:nvSpPr>
          <p:cNvPr id="14339" name="Content Placeholder 2"/>
          <p:cNvSpPr>
            <a:spLocks noGrp="1"/>
          </p:cNvSpPr>
          <p:nvPr>
            <p:ph idx="1"/>
          </p:nvPr>
        </p:nvSpPr>
        <p:spPr/>
        <p:txBody>
          <a:bodyPr>
            <a:normAutofit/>
          </a:bodyPr>
          <a:lstStyle/>
          <a:p>
            <a:pPr eaLnBrk="1" hangingPunct="1"/>
            <a:r>
              <a:rPr lang="en-US" sz="2800" dirty="0" smtClean="0">
                <a:solidFill>
                  <a:schemeClr val="bg1"/>
                </a:solidFill>
              </a:rPr>
              <a:t>You should visit Hawaii because of it’s culture. (Their human characteristics)   It is known as one of the strongest remaining cultures on earth. If you go to Hawaii, you will experience, and may get to participate in the arts of the Hawaiian culture including cultural music and dances like the hula dance. There are few pure blood Hawaiians left on earth today, making visiting Hawaii a great opportunity.</a:t>
            </a:r>
            <a:r>
              <a:rPr lang="en-US" sz="2800" dirty="0" smtClean="0"/>
              <a:t> </a:t>
            </a:r>
          </a:p>
        </p:txBody>
      </p:sp>
      <p:sp>
        <p:nvSpPr>
          <p:cNvPr id="14340" name="Rectangle 5"/>
          <p:cNvSpPr>
            <a:spLocks noChangeArrowheads="1"/>
          </p:cNvSpPr>
          <p:nvPr/>
        </p:nvSpPr>
        <p:spPr bwMode="auto">
          <a:xfrm>
            <a:off x="5594350" y="4379913"/>
            <a:ext cx="247650" cy="366712"/>
          </a:xfrm>
          <a:prstGeom prst="rect">
            <a:avLst/>
          </a:prstGeom>
          <a:noFill/>
          <a:ln w="9525">
            <a:noFill/>
            <a:miter lim="800000"/>
            <a:headEnd/>
            <a:tailEnd/>
          </a:ln>
        </p:spPr>
        <p:txBody>
          <a:bodyPr wrap="none">
            <a:spAutoFit/>
          </a:bodyPr>
          <a:lstStyle/>
          <a:p>
            <a:r>
              <a:rPr lang="en-US"/>
              <a:t> </a:t>
            </a:r>
          </a:p>
        </p:txBody>
      </p:sp>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4"/>
          <p:cNvPicPr>
            <a:picLocks noChangeAspect="1" noChangeArrowheads="1"/>
          </p:cNvPicPr>
          <p:nvPr/>
        </p:nvPicPr>
        <p:blipFill>
          <a:blip r:embed="rId2" cstate="print"/>
          <a:srcRect/>
          <a:stretch>
            <a:fillRect/>
          </a:stretch>
        </p:blipFill>
        <p:spPr bwMode="auto">
          <a:xfrm>
            <a:off x="4321175" y="1295400"/>
            <a:ext cx="4822825" cy="5562600"/>
          </a:xfrm>
          <a:prstGeom prst="rect">
            <a:avLst/>
          </a:prstGeom>
          <a:noFill/>
          <a:ln w="9525">
            <a:noFill/>
            <a:miter lim="800000"/>
            <a:headEnd/>
            <a:tailEnd/>
          </a:ln>
        </p:spPr>
      </p:pic>
      <p:sp>
        <p:nvSpPr>
          <p:cNvPr id="15363" name="Rectangle 3"/>
          <p:cNvSpPr>
            <a:spLocks noGrp="1"/>
          </p:cNvSpPr>
          <p:nvPr>
            <p:ph idx="1"/>
          </p:nvPr>
        </p:nvSpPr>
        <p:spPr>
          <a:xfrm>
            <a:off x="0" y="1295400"/>
            <a:ext cx="4114800" cy="5257800"/>
          </a:xfrm>
        </p:spPr>
        <p:txBody>
          <a:bodyPr>
            <a:normAutofit/>
          </a:bodyPr>
          <a:lstStyle/>
          <a:p>
            <a:pPr eaLnBrk="1" hangingPunct="1"/>
            <a:r>
              <a:rPr lang="en-US" sz="2000" dirty="0" smtClean="0">
                <a:solidFill>
                  <a:srgbClr val="00B050"/>
                </a:solidFill>
              </a:rPr>
              <a:t> Mississippi would be a great place to go because of its location.</a:t>
            </a:r>
          </a:p>
          <a:p>
            <a:pPr eaLnBrk="1" hangingPunct="1"/>
            <a:r>
              <a:rPr lang="en-US" sz="2000" dirty="0" smtClean="0">
                <a:solidFill>
                  <a:srgbClr val="00B050"/>
                </a:solidFill>
              </a:rPr>
              <a:t> If you stay in Gulf port, you can get up the next morning and go fishing on the pacific ocean!  Stay in Vicksburg, and you can go rafting on the river. But wherever you go you know you’ll have fun.</a:t>
            </a:r>
          </a:p>
          <a:p>
            <a:pPr eaLnBrk="1" hangingPunct="1"/>
            <a:r>
              <a:rPr lang="en-US" sz="2000" dirty="0" smtClean="0">
                <a:solidFill>
                  <a:srgbClr val="00B050"/>
                </a:solidFill>
              </a:rPr>
              <a:t>Gulfport: Latitude 30.36 degrees    Longitude  -89.1 degrees</a:t>
            </a:r>
          </a:p>
          <a:p>
            <a:pPr eaLnBrk="1" hangingPunct="1"/>
            <a:r>
              <a:rPr lang="en-US" sz="2000" dirty="0" smtClean="0">
                <a:solidFill>
                  <a:srgbClr val="00B050"/>
                </a:solidFill>
              </a:rPr>
              <a:t>Vicksburg: Latitude 32.35 degrees   Longitude -90.87 degrees</a:t>
            </a:r>
          </a:p>
        </p:txBody>
      </p:sp>
      <p:sp>
        <p:nvSpPr>
          <p:cNvPr id="15365" name="Text Box 5"/>
          <p:cNvSpPr txBox="1">
            <a:spLocks noChangeArrowheads="1"/>
          </p:cNvSpPr>
          <p:nvPr/>
        </p:nvSpPr>
        <p:spPr bwMode="auto">
          <a:xfrm>
            <a:off x="762000" y="0"/>
            <a:ext cx="6858000" cy="1107996"/>
          </a:xfrm>
          <a:prstGeom prst="rect">
            <a:avLst/>
          </a:prstGeom>
          <a:noFill/>
          <a:ln w="9525">
            <a:noFill/>
            <a:miter lim="800000"/>
            <a:headEnd/>
            <a:tailEnd/>
          </a:ln>
          <a:effectLst/>
        </p:spPr>
        <p:txBody>
          <a:bodyPr wrap="square">
            <a:spAutoFit/>
          </a:bodyPr>
          <a:lstStyle/>
          <a:p>
            <a:r>
              <a:rPr lang="en-US" sz="3600" dirty="0">
                <a:solidFill>
                  <a:schemeClr val="bg1">
                    <a:lumMod val="50000"/>
                  </a:schemeClr>
                </a:solidFill>
              </a:rPr>
              <a:t>                </a:t>
            </a:r>
            <a:r>
              <a:rPr lang="en-US" sz="6600" dirty="0">
                <a:latin typeface="Agency FB" pitchFamily="34" charset="0"/>
              </a:rPr>
              <a:t>Mississippi</a:t>
            </a:r>
          </a:p>
        </p:txBody>
      </p:sp>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p:cNvSpPr>
          <p:nvPr>
            <p:ph type="title"/>
          </p:nvPr>
        </p:nvSpPr>
        <p:spPr/>
        <p:txBody>
          <a:bodyPr/>
          <a:lstStyle/>
          <a:p>
            <a:r>
              <a:rPr lang="en-US" dirty="0" smtClean="0">
                <a:solidFill>
                  <a:schemeClr val="accent1">
                    <a:lumMod val="75000"/>
                  </a:schemeClr>
                </a:solidFill>
                <a:latin typeface="Arial Black" pitchFamily="34" charset="0"/>
              </a:rPr>
              <a:t>New Zealand</a:t>
            </a:r>
            <a:endParaRPr lang="en-US" dirty="0" smtClean="0">
              <a:solidFill>
                <a:schemeClr val="accent1">
                  <a:lumMod val="75000"/>
                </a:schemeClr>
              </a:solidFill>
              <a:latin typeface="Arial Black" pitchFamily="34" charset="0"/>
            </a:endParaRPr>
          </a:p>
        </p:txBody>
      </p:sp>
      <p:sp>
        <p:nvSpPr>
          <p:cNvPr id="16387" name="Rectangle 3"/>
          <p:cNvSpPr>
            <a:spLocks noGrp="1"/>
          </p:cNvSpPr>
          <p:nvPr>
            <p:ph idx="1"/>
          </p:nvPr>
        </p:nvSpPr>
        <p:spPr>
          <a:xfrm>
            <a:off x="4267200" y="1371600"/>
            <a:ext cx="4876800" cy="5486400"/>
          </a:xfrm>
        </p:spPr>
        <p:txBody>
          <a:bodyPr/>
          <a:lstStyle/>
          <a:p>
            <a:r>
              <a:rPr lang="en-US" sz="2400" dirty="0" smtClean="0">
                <a:solidFill>
                  <a:schemeClr val="bg1">
                    <a:lumMod val="50000"/>
                  </a:schemeClr>
                </a:solidFill>
                <a:latin typeface="Arial Black" pitchFamily="34" charset="0"/>
              </a:rPr>
              <a:t>New </a:t>
            </a:r>
            <a:r>
              <a:rPr lang="en-US" sz="2400" dirty="0" smtClean="0">
                <a:solidFill>
                  <a:schemeClr val="bg1">
                    <a:lumMod val="50000"/>
                  </a:schemeClr>
                </a:solidFill>
                <a:latin typeface="Arial Black" pitchFamily="34" charset="0"/>
              </a:rPr>
              <a:t>Zealand has little actual formal regions, only up to about 20,  and is separated from its functional regions by islands.</a:t>
            </a:r>
          </a:p>
          <a:p>
            <a:r>
              <a:rPr lang="en-US" sz="2400" dirty="0" smtClean="0">
                <a:solidFill>
                  <a:schemeClr val="bg1">
                    <a:lumMod val="50000"/>
                  </a:schemeClr>
                </a:solidFill>
                <a:latin typeface="Arial Black" pitchFamily="34" charset="0"/>
              </a:rPr>
              <a:t>New </a:t>
            </a:r>
            <a:r>
              <a:rPr lang="en-US" sz="2400" dirty="0" smtClean="0">
                <a:solidFill>
                  <a:schemeClr val="bg1">
                    <a:lumMod val="50000"/>
                  </a:schemeClr>
                </a:solidFill>
                <a:latin typeface="Arial Black" pitchFamily="34" charset="0"/>
              </a:rPr>
              <a:t>Zealand is located on the south eastern part of the globe, meaning, it </a:t>
            </a:r>
            <a:r>
              <a:rPr lang="en-US" sz="2400" dirty="0" smtClean="0">
                <a:solidFill>
                  <a:schemeClr val="bg1">
                    <a:lumMod val="50000"/>
                  </a:schemeClr>
                </a:solidFill>
                <a:latin typeface="Arial Black" pitchFamily="34" charset="0"/>
              </a:rPr>
              <a:t>has some nice weather year round.</a:t>
            </a:r>
          </a:p>
          <a:p>
            <a:endParaRPr lang="en-US" sz="2400" dirty="0" smtClean="0"/>
          </a:p>
          <a:p>
            <a:pPr>
              <a:buFont typeface="Arial" charset="0"/>
              <a:buNone/>
            </a:pPr>
            <a:r>
              <a:rPr lang="en-US" sz="2400" dirty="0" smtClean="0"/>
              <a:t>                                                                                               </a:t>
            </a:r>
          </a:p>
        </p:txBody>
      </p:sp>
      <p:pic>
        <p:nvPicPr>
          <p:cNvPr id="16388" name="Picture 4"/>
          <p:cNvPicPr>
            <a:picLocks noChangeAspect="1" noChangeArrowheads="1"/>
          </p:cNvPicPr>
          <p:nvPr/>
        </p:nvPicPr>
        <p:blipFill>
          <a:blip r:embed="rId2" cstate="print"/>
          <a:srcRect/>
          <a:stretch>
            <a:fillRect/>
          </a:stretch>
        </p:blipFill>
        <p:spPr bwMode="auto">
          <a:xfrm>
            <a:off x="0" y="2438400"/>
            <a:ext cx="4322632" cy="4419600"/>
          </a:xfrm>
          <a:prstGeom prst="rect">
            <a:avLst/>
          </a:prstGeom>
          <a:noFill/>
          <a:ln w="9525">
            <a:noFill/>
            <a:miter lim="800000"/>
            <a:headEnd/>
            <a:tailEnd/>
          </a:ln>
          <a:effectLst/>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6866218"/>
          </a:xfrm>
          <a:prstGeom prst="rect">
            <a:avLst/>
          </a:prstGeom>
          <a:noFill/>
          <a:ln w="9525">
            <a:noFill/>
            <a:miter lim="800000"/>
            <a:headEnd/>
            <a:tailEnd/>
          </a:ln>
        </p:spPr>
      </p:pic>
      <p:sp>
        <p:nvSpPr>
          <p:cNvPr id="2" name="Title 1"/>
          <p:cNvSpPr>
            <a:spLocks noGrp="1"/>
          </p:cNvSpPr>
          <p:nvPr>
            <p:ph type="title"/>
          </p:nvPr>
        </p:nvSpPr>
        <p:spPr>
          <a:xfrm>
            <a:off x="457200" y="274638"/>
            <a:ext cx="1981200" cy="1143000"/>
          </a:xfrm>
        </p:spPr>
        <p:txBody>
          <a:bodyPr/>
          <a:lstStyle/>
          <a:p>
            <a:r>
              <a:rPr lang="en-US" dirty="0" smtClean="0">
                <a:solidFill>
                  <a:schemeClr val="bg1"/>
                </a:solidFill>
                <a:latin typeface="Algerian" pitchFamily="82" charset="0"/>
                <a:cs typeface="Arial" pitchFamily="34" charset="0"/>
              </a:rPr>
              <a:t>Italy</a:t>
            </a:r>
            <a:endParaRPr lang="en-US" dirty="0">
              <a:solidFill>
                <a:schemeClr val="bg1"/>
              </a:solidFill>
              <a:latin typeface="Algerian" pitchFamily="82" charset="0"/>
              <a:cs typeface="Arial" pitchFamily="34" charset="0"/>
            </a:endParaRPr>
          </a:p>
        </p:txBody>
      </p:sp>
      <p:sp>
        <p:nvSpPr>
          <p:cNvPr id="3" name="Content Placeholder 2"/>
          <p:cNvSpPr>
            <a:spLocks noGrp="1"/>
          </p:cNvSpPr>
          <p:nvPr>
            <p:ph idx="1"/>
          </p:nvPr>
        </p:nvSpPr>
        <p:spPr>
          <a:xfrm>
            <a:off x="457200" y="1600200"/>
            <a:ext cx="4800600" cy="4876799"/>
          </a:xfrm>
        </p:spPr>
        <p:txBody>
          <a:bodyPr>
            <a:normAutofit lnSpcReduction="10000"/>
          </a:bodyPr>
          <a:lstStyle/>
          <a:p>
            <a:r>
              <a:rPr lang="en-US" sz="2800" dirty="0" smtClean="0">
                <a:latin typeface="Algerian" pitchFamily="82" charset="0"/>
                <a:cs typeface="Arial" pitchFamily="34" charset="0"/>
              </a:rPr>
              <a:t>Have you ever had pizza?  Then you have had Italian food. Pizza and pasta are just as popular in Italy as they are in the U.S.  Someone came to the U.S and shared with everyone how to make pizza.  It was pretty much 1 big movement</a:t>
            </a:r>
            <a:r>
              <a:rPr lang="en-US" sz="2800" dirty="0" smtClean="0">
                <a:latin typeface="Algerian" pitchFamily="82" charset="0"/>
                <a:cs typeface="Arial" pitchFamily="34" charset="0"/>
              </a:rPr>
              <a:t>.                                            </a:t>
            </a:r>
            <a:endParaRPr lang="en-US" sz="2800" dirty="0">
              <a:latin typeface="Algerian" pitchFamily="82" charset="0"/>
              <a:cs typeface="Arial" pitchFamily="34" charset="0"/>
            </a:endParaRPr>
          </a:p>
        </p:txBody>
      </p:sp>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0" y="23726"/>
            <a:ext cx="9144000" cy="6834274"/>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solidFill>
                  <a:schemeClr val="bg1"/>
                </a:solidFill>
                <a:latin typeface="Algerian" pitchFamily="82" charset="0"/>
              </a:rPr>
              <a:t>Russia</a:t>
            </a:r>
            <a:endParaRPr lang="en-US" dirty="0">
              <a:solidFill>
                <a:schemeClr val="bg1"/>
              </a:solidFill>
              <a:latin typeface="Algerian" pitchFamily="82" charset="0"/>
            </a:endParaRPr>
          </a:p>
        </p:txBody>
      </p:sp>
      <p:sp>
        <p:nvSpPr>
          <p:cNvPr id="3" name="Content Placeholder 2"/>
          <p:cNvSpPr>
            <a:spLocks noGrp="1"/>
          </p:cNvSpPr>
          <p:nvPr>
            <p:ph idx="1"/>
          </p:nvPr>
        </p:nvSpPr>
        <p:spPr>
          <a:xfrm>
            <a:off x="0" y="1524000"/>
            <a:ext cx="8686800" cy="5334000"/>
          </a:xfrm>
        </p:spPr>
        <p:txBody>
          <a:bodyPr/>
          <a:lstStyle/>
          <a:p>
            <a:r>
              <a:rPr lang="en-US" dirty="0" smtClean="0">
                <a:solidFill>
                  <a:schemeClr val="bg1"/>
                </a:solidFill>
                <a:latin typeface="Algerian" pitchFamily="82" charset="0"/>
              </a:rPr>
              <a:t>Russia’s </a:t>
            </a:r>
            <a:r>
              <a:rPr lang="en-US" dirty="0" err="1" smtClean="0">
                <a:solidFill>
                  <a:schemeClr val="bg1"/>
                </a:solidFill>
                <a:latin typeface="Algerian" pitchFamily="82" charset="0"/>
              </a:rPr>
              <a:t>enviroment</a:t>
            </a:r>
            <a:r>
              <a:rPr lang="en-US" dirty="0" smtClean="0">
                <a:solidFill>
                  <a:schemeClr val="bg1"/>
                </a:solidFill>
                <a:latin typeface="Algerian" pitchFamily="82" charset="0"/>
              </a:rPr>
              <a:t> </a:t>
            </a:r>
            <a:r>
              <a:rPr lang="en-US" dirty="0" smtClean="0">
                <a:solidFill>
                  <a:schemeClr val="bg1"/>
                </a:solidFill>
                <a:latin typeface="Algerian" pitchFamily="82" charset="0"/>
              </a:rPr>
              <a:t>is </a:t>
            </a:r>
            <a:r>
              <a:rPr lang="en-US" dirty="0" smtClean="0">
                <a:solidFill>
                  <a:schemeClr val="bg1"/>
                </a:solidFill>
                <a:latin typeface="Algerian" pitchFamily="82" charset="0"/>
              </a:rPr>
              <a:t>pretty awesome. Being very cold</a:t>
            </a:r>
            <a:r>
              <a:rPr lang="en-US" dirty="0" smtClean="0">
                <a:solidFill>
                  <a:schemeClr val="bg1"/>
                </a:solidFill>
                <a:latin typeface="Algerian" pitchFamily="82" charset="0"/>
              </a:rPr>
              <a:t> in </a:t>
            </a:r>
            <a:r>
              <a:rPr lang="en-US" dirty="0" err="1" smtClean="0">
                <a:solidFill>
                  <a:schemeClr val="bg1"/>
                </a:solidFill>
                <a:latin typeface="Algerian" pitchFamily="82" charset="0"/>
              </a:rPr>
              <a:t>russia</a:t>
            </a:r>
            <a:r>
              <a:rPr lang="en-US" dirty="0" smtClean="0">
                <a:solidFill>
                  <a:schemeClr val="bg1"/>
                </a:solidFill>
                <a:latin typeface="Algerian" pitchFamily="82" charset="0"/>
              </a:rPr>
              <a:t> has pushed them to modify the </a:t>
            </a:r>
            <a:r>
              <a:rPr lang="en-US" dirty="0" err="1" smtClean="0">
                <a:solidFill>
                  <a:schemeClr val="bg1"/>
                </a:solidFill>
                <a:latin typeface="Algerian" pitchFamily="82" charset="0"/>
              </a:rPr>
              <a:t>enviroment</a:t>
            </a:r>
            <a:r>
              <a:rPr lang="en-US" dirty="0" smtClean="0">
                <a:solidFill>
                  <a:schemeClr val="bg1"/>
                </a:solidFill>
                <a:latin typeface="Algerian" pitchFamily="82" charset="0"/>
              </a:rPr>
              <a:t>.</a:t>
            </a:r>
            <a:r>
              <a:rPr lang="en-US" dirty="0" smtClean="0">
                <a:solidFill>
                  <a:schemeClr val="bg1"/>
                </a:solidFill>
                <a:latin typeface="Algerian" pitchFamily="82" charset="0"/>
              </a:rPr>
              <a:t>  They are currently in the top three best </a:t>
            </a:r>
            <a:r>
              <a:rPr lang="en-US" dirty="0" err="1" smtClean="0">
                <a:solidFill>
                  <a:schemeClr val="bg1"/>
                </a:solidFill>
                <a:latin typeface="Algerian" pitchFamily="82" charset="0"/>
              </a:rPr>
              <a:t>enviroments</a:t>
            </a:r>
            <a:r>
              <a:rPr lang="en-US" dirty="0" smtClean="0">
                <a:solidFill>
                  <a:schemeClr val="bg1"/>
                </a:solidFill>
                <a:latin typeface="Algerian" pitchFamily="82" charset="0"/>
              </a:rPr>
              <a:t> in the world.. To experience how they have adapted to the </a:t>
            </a:r>
            <a:r>
              <a:rPr lang="en-US" dirty="0" err="1" smtClean="0">
                <a:solidFill>
                  <a:schemeClr val="bg1"/>
                </a:solidFill>
                <a:latin typeface="Algerian" pitchFamily="82" charset="0"/>
              </a:rPr>
              <a:t>enviroment</a:t>
            </a:r>
            <a:r>
              <a:rPr lang="en-US" dirty="0" smtClean="0">
                <a:solidFill>
                  <a:schemeClr val="bg1"/>
                </a:solidFill>
                <a:latin typeface="Algerian" pitchFamily="82" charset="0"/>
              </a:rPr>
              <a:t> would be very cool to do.</a:t>
            </a:r>
            <a:endParaRPr lang="en-US" dirty="0">
              <a:solidFill>
                <a:schemeClr val="bg1"/>
              </a:solidFill>
              <a:latin typeface="Algerian" pitchFamily="82" charset="0"/>
            </a:endParaRPr>
          </a:p>
        </p:txBody>
      </p:sp>
    </p:spTree>
  </p:cSld>
  <p:clrMapOvr>
    <a:masterClrMapping/>
  </p:clrMapOvr>
  <p:transition>
    <p:pull dir="rd"/>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198</TotalTime>
  <Words>333</Words>
  <Application>Microsoft Office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5 Themes of Geography</vt:lpstr>
      <vt:lpstr>Hawaii</vt:lpstr>
      <vt:lpstr>Slide 3</vt:lpstr>
      <vt:lpstr>New Zealand</vt:lpstr>
      <vt:lpstr>Italy</vt:lpstr>
      <vt:lpstr>Russia</vt:lpstr>
    </vt:vector>
  </TitlesOfParts>
  <Company>GFPS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Themes of Geography</dc:title>
  <dc:creator>97907</dc:creator>
  <cp:lastModifiedBy>97907</cp:lastModifiedBy>
  <cp:revision>13</cp:revision>
  <dcterms:created xsi:type="dcterms:W3CDTF">2011-09-21T15:24:27Z</dcterms:created>
  <dcterms:modified xsi:type="dcterms:W3CDTF">2011-09-27T20:55:40Z</dcterms:modified>
</cp:coreProperties>
</file>