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7" r:id="rId3"/>
    <p:sldId id="259" r:id="rId4"/>
    <p:sldId id="260" r:id="rId5"/>
    <p:sldId id="263" r:id="rId6"/>
    <p:sldId id="262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00FF00"/>
    <a:srgbClr val="0000FF"/>
    <a:srgbClr val="CC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1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042465D-7A58-4FC5-9EF2-5A82D83B712C}" type="datetimeFigureOut">
              <a:rPr lang="en-US" smtClean="0"/>
              <a:pPr/>
              <a:t>9/22/2011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258FE88-EBE7-4CF6-9932-97C6073640B7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Fiji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3200" dirty="0" smtClean="0"/>
              <a:t>Fiji is east of Australia in the South Pacific Ocean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Fiji is 18 degrees South latitude &amp; 175 degrees East longitude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smtClean="0"/>
              <a:t>While in Fiji you can stay in a Five Star Hotel, play on the Sandy Beaches, and check out the Volcanoes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 rot="1524616">
            <a:off x="5704976" y="640279"/>
            <a:ext cx="1454809" cy="3693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ln w="10541" cmpd="sng">
                  <a:solidFill>
                    <a:srgbClr val="6600FF"/>
                  </a:solidFill>
                  <a:prstDash val="solid"/>
                </a:ln>
                <a:solidFill>
                  <a:srgbClr val="FFFF00"/>
                </a:solidFill>
              </a:rPr>
              <a:t>LOCATION</a:t>
            </a:r>
            <a:endParaRPr lang="en-US" dirty="0">
              <a:ln w="10541" cmpd="sng">
                <a:solidFill>
                  <a:srgbClr val="6600FF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pic>
        <p:nvPicPr>
          <p:cNvPr id="5" name="Picture 4" descr="flagge-fidschi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304800"/>
            <a:ext cx="2209800" cy="14717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Come </a:t>
            </a:r>
            <a:r>
              <a:rPr lang="en-US" sz="4400" dirty="0" smtClean="0"/>
              <a:t>Coral Reef Diving or explore the lush Rainforests!</a:t>
            </a:r>
            <a:endParaRPr lang="en-US" dirty="0"/>
          </a:p>
        </p:txBody>
      </p:sp>
      <p:pic>
        <p:nvPicPr>
          <p:cNvPr id="1026" name="Picture 2" descr="http://static.guim.co.uk/sys-images/Guardian/About/General/2011/2/23/1298488013408/Coral-reef-near-Fiji-00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926239"/>
            <a:ext cx="4038600" cy="2423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Content Placeholder 5" descr="Rain Forest 1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5143500" y="2923381"/>
            <a:ext cx="3048000" cy="2428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Cooper Black" pitchFamily="18" charset="0"/>
              </a:rPr>
              <a:t>Zimbabwe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Zimbabwe is in the Southeastern region of Africa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While in Zimbabwe you can canoe along the Zambezi river or go </a:t>
            </a:r>
            <a:r>
              <a:rPr lang="en-US" dirty="0" err="1" smtClean="0"/>
              <a:t>Bungy</a:t>
            </a:r>
            <a:r>
              <a:rPr lang="en-US" dirty="0" smtClean="0"/>
              <a:t> Jumping over the high cliffs!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964515">
            <a:off x="5237709" y="5150236"/>
            <a:ext cx="1957110" cy="630942"/>
          </a:xfrm>
          <a:prstGeom prst="rect">
            <a:avLst/>
          </a:prstGeom>
          <a:solidFill>
            <a:srgbClr val="6600FF"/>
          </a:solidFill>
          <a:ln>
            <a:solidFill>
              <a:srgbClr val="66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3500" dirty="0" smtClean="0">
                <a:solidFill>
                  <a:srgbClr val="FFFF00"/>
                </a:solidFill>
              </a:rPr>
              <a:t>REGION</a:t>
            </a:r>
            <a:endParaRPr lang="en-US" sz="3500" dirty="0">
              <a:solidFill>
                <a:srgbClr val="FFFF00"/>
              </a:solidFill>
            </a:endParaRPr>
          </a:p>
        </p:txBody>
      </p:sp>
      <p:pic>
        <p:nvPicPr>
          <p:cNvPr id="6" name="Picture 5" descr="Zimbabwe_fla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90600" y="4267200"/>
            <a:ext cx="3429000" cy="2286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>
                <a:latin typeface="Cooper Black" pitchFamily="18" charset="0"/>
              </a:rPr>
              <a:t>Explore Wild Life</a:t>
            </a:r>
            <a:endParaRPr lang="en-US" dirty="0">
              <a:latin typeface="Cooper Black" pitchFamily="18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Frolicking lions in a reserve in Harare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Victoria Falls in Zimbabwe</a:t>
            </a:r>
            <a:endParaRPr lang="en-US" dirty="0"/>
          </a:p>
        </p:txBody>
      </p:sp>
      <p:pic>
        <p:nvPicPr>
          <p:cNvPr id="13" name="Content Placeholder 12" descr="ZI_007.jpg"/>
          <p:cNvPicPr>
            <a:picLocks noGrp="1" noChangeAspect="1"/>
          </p:cNvPicPr>
          <p:nvPr>
            <p:ph sz="quarter" idx="4"/>
          </p:nvPr>
        </p:nvPicPr>
        <p:blipFill>
          <a:blip r:embed="rId2" cstate="print"/>
          <a:stretch>
            <a:fillRect/>
          </a:stretch>
        </p:blipFill>
        <p:spPr>
          <a:xfrm>
            <a:off x="5384728" y="2743200"/>
            <a:ext cx="2768672" cy="37338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Content Placeholder 10" descr="ZI_004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57200" y="2924340"/>
            <a:ext cx="4040188" cy="3027033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Turkey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If you are going to Turkey in Winter bring your coats! You will have to adapt to there snowy Winter!</a:t>
            </a:r>
            <a:endParaRPr lang="en-US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1" y="2057400"/>
            <a:ext cx="3733800" cy="3909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 rot="20316579">
            <a:off x="927299" y="626098"/>
            <a:ext cx="1783258" cy="830997"/>
          </a:xfrm>
          <a:prstGeom prst="rect">
            <a:avLst/>
          </a:prstGeom>
          <a:solidFill>
            <a:srgbClr val="6600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</a:rPr>
              <a:t>HUMAN/ ENVIROMENTAL INTERACTIONS</a:t>
            </a:r>
            <a:endParaRPr lang="en-US" sz="1600" dirty="0">
              <a:solidFill>
                <a:srgbClr val="FFFF00"/>
              </a:solidFill>
            </a:endParaRPr>
          </a:p>
        </p:txBody>
      </p:sp>
      <p:pic>
        <p:nvPicPr>
          <p:cNvPr id="7" name="Picture 6" descr="turkey-flag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0800" y="228600"/>
            <a:ext cx="2476859" cy="168592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to do </a:t>
            </a:r>
            <a:r>
              <a:rPr lang="en-US" smtClean="0"/>
              <a:t>in Turkey!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1116552"/>
          </a:xfrm>
        </p:spPr>
        <p:txBody>
          <a:bodyPr/>
          <a:lstStyle/>
          <a:p>
            <a:r>
              <a:rPr lang="en-US" dirty="0" smtClean="0"/>
              <a:t>“Fairy Chimneys” shaped by volcanic eruptions, </a:t>
            </a:r>
            <a:r>
              <a:rPr lang="en-US" dirty="0" smtClean="0"/>
              <a:t>wind, </a:t>
            </a:r>
            <a:r>
              <a:rPr lang="en-US" dirty="0" smtClean="0"/>
              <a:t>and </a:t>
            </a:r>
            <a:r>
              <a:rPr lang="en-US" dirty="0" smtClean="0"/>
              <a:t>rain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1416843"/>
          </a:xfrm>
        </p:spPr>
        <p:txBody>
          <a:bodyPr>
            <a:normAutofit/>
          </a:bodyPr>
          <a:lstStyle/>
          <a:p>
            <a:r>
              <a:rPr lang="en-US" dirty="0" smtClean="0"/>
              <a:t>Hot air ballooning in Turkey! This is in Cappadocia, Turkey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1232647">
            <a:off x="1295400" y="3200400"/>
            <a:ext cx="2320285" cy="3264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19093">
            <a:off x="4724400" y="3352800"/>
            <a:ext cx="4041775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MINNESOTA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While in </a:t>
            </a:r>
            <a:r>
              <a:rPr lang="en-US" dirty="0" smtClean="0"/>
              <a:t>M</a:t>
            </a:r>
            <a:r>
              <a:rPr lang="en-US" dirty="0" smtClean="0"/>
              <a:t>innesota you can see the second longest river in the U.S.!</a:t>
            </a:r>
          </a:p>
          <a:p>
            <a:r>
              <a:rPr lang="en-US" dirty="0" smtClean="0"/>
              <a:t>One of Minnesota’s biggest ways to make money is by shipping goods up and down the Mississippi.</a:t>
            </a:r>
          </a:p>
          <a:p>
            <a:r>
              <a:rPr lang="en-US" dirty="0" smtClean="0"/>
              <a:t>Minnesota is known for its many lakes!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291571">
            <a:off x="5267308" y="5732752"/>
            <a:ext cx="201076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FF"/>
                </a:solidFill>
              </a:rPr>
              <a:t>MOVEMENT</a:t>
            </a:r>
            <a:endParaRPr lang="en-US" sz="2400" dirty="0">
              <a:solidFill>
                <a:srgbClr val="6600FF"/>
              </a:solidFill>
            </a:endParaRPr>
          </a:p>
        </p:txBody>
      </p:sp>
      <p:pic>
        <p:nvPicPr>
          <p:cNvPr id="5" name="Picture 4" descr="nunst0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4724400"/>
            <a:ext cx="2971800" cy="19115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151629">
            <a:off x="6978137" y="4939575"/>
            <a:ext cx="1109599" cy="4616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6600FF"/>
                </a:solidFill>
              </a:rPr>
              <a:t>PLACE</a:t>
            </a:r>
            <a:endParaRPr lang="en-US" sz="2400" dirty="0">
              <a:solidFill>
                <a:srgbClr val="6600FF"/>
              </a:solidFill>
            </a:endParaRPr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Things in Minnesota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Shipping goods on the Mississippi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Come fishing on one of Minnesota’s 11,842 lakes!</a:t>
            </a:r>
            <a:endParaRPr lang="en-US" dirty="0"/>
          </a:p>
        </p:txBody>
      </p:sp>
      <p:pic>
        <p:nvPicPr>
          <p:cNvPr id="7" name="Content Placeholder 6" descr="tinley_ship-lrg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 rot="422064">
            <a:off x="439422" y="3108649"/>
            <a:ext cx="4040188" cy="2650645"/>
          </a:xfrm>
        </p:spPr>
      </p:pic>
      <p:pic>
        <p:nvPicPr>
          <p:cNvPr id="8" name="Content Placeholder 7" descr="upper-lake-fishing-resorts-minnesota-1_1-800X800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 rot="21155536">
            <a:off x="4788448" y="3174703"/>
            <a:ext cx="3897751" cy="250773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>
                <a:latin typeface="Cooper Black" pitchFamily="18" charset="0"/>
              </a:rPr>
              <a:t>Louisiana</a:t>
            </a:r>
            <a:endParaRPr lang="en-US" sz="6600" dirty="0">
              <a:latin typeface="Cooper Black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Come celebrate Marti Gras in Louisiana!</a:t>
            </a:r>
          </a:p>
          <a:p>
            <a:r>
              <a:rPr lang="en-US" dirty="0" smtClean="0"/>
              <a:t>Come hunting in Louisiana, everything from ducks, birds, alligators, and </a:t>
            </a:r>
            <a:r>
              <a:rPr lang="en-US" dirty="0" err="1" smtClean="0"/>
              <a:t>deers</a:t>
            </a:r>
            <a:r>
              <a:rPr lang="en-US" dirty="0" smtClean="0"/>
              <a:t>.</a:t>
            </a:r>
          </a:p>
          <a:p>
            <a:endParaRPr lang="en-US" dirty="0"/>
          </a:p>
        </p:txBody>
      </p:sp>
      <p:pic>
        <p:nvPicPr>
          <p:cNvPr id="4" name="Picture 3" descr="imagesCAO5HRZ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34200" y="457200"/>
            <a:ext cx="2009775" cy="1337414"/>
          </a:xfrm>
          <a:prstGeom prst="rect">
            <a:avLst/>
          </a:prstGeom>
        </p:spPr>
      </p:pic>
      <p:pic>
        <p:nvPicPr>
          <p:cNvPr id="5" name="Picture 4" descr="imagesCAYEPYV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304800"/>
            <a:ext cx="1924050" cy="1554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imagesCAOESBWV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597120">
            <a:off x="304800" y="3429000"/>
            <a:ext cx="1714500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imagesCA6LKTY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114800" y="3429000"/>
            <a:ext cx="2905125" cy="666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 descr="imagesCAWKD5N5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37057">
            <a:off x="6096000" y="4572000"/>
            <a:ext cx="2647950" cy="172402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9" name="Picture 8" descr="mardigra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286000" y="4343400"/>
            <a:ext cx="3324225" cy="22088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Custom 1">
      <a:dk1>
        <a:sysClr val="windowText" lastClr="000000"/>
      </a:dk1>
      <a:lt1>
        <a:srgbClr val="20C8F7"/>
      </a:lt1>
      <a:dk2>
        <a:srgbClr val="04617B"/>
      </a:dk2>
      <a:lt2>
        <a:srgbClr val="7030A0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54A838"/>
      </a:accent5>
      <a:accent6>
        <a:srgbClr val="7CCA62"/>
      </a:accent6>
      <a:hlink>
        <a:srgbClr val="E2D700"/>
      </a:hlink>
      <a:folHlink>
        <a:srgbClr val="FFF654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285</TotalTime>
  <Words>241</Words>
  <Application>Microsoft Office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Flow</vt:lpstr>
      <vt:lpstr>Fiji</vt:lpstr>
      <vt:lpstr>Come Coral Reef Diving or explore the lush Rainforests!</vt:lpstr>
      <vt:lpstr>Zimbabwe</vt:lpstr>
      <vt:lpstr>Explore Wild Life</vt:lpstr>
      <vt:lpstr>Turkey</vt:lpstr>
      <vt:lpstr>Things to do in Turkey!</vt:lpstr>
      <vt:lpstr>MINNESOTA</vt:lpstr>
      <vt:lpstr>Things in Minnesota</vt:lpstr>
      <vt:lpstr>Louisiana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Fiji</dc:title>
  <dc:creator>Katie</dc:creator>
  <cp:lastModifiedBy>Katie</cp:lastModifiedBy>
  <cp:revision>31</cp:revision>
  <dcterms:created xsi:type="dcterms:W3CDTF">2011-09-22T01:54:39Z</dcterms:created>
  <dcterms:modified xsi:type="dcterms:W3CDTF">2011-09-23T00:58:40Z</dcterms:modified>
</cp:coreProperties>
</file>