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970" r:id="rId1"/>
  </p:sldMasterIdLst>
  <p:notesMasterIdLst>
    <p:notesMasterId r:id="rId10"/>
  </p:notesMasterIdLst>
  <p:sldIdLst>
    <p:sldId id="256" r:id="rId2"/>
    <p:sldId id="264" r:id="rId3"/>
    <p:sldId id="265" r:id="rId4"/>
    <p:sldId id="266" r:id="rId5"/>
    <p:sldId id="268" r:id="rId6"/>
    <p:sldId id="267" r:id="rId7"/>
    <p:sldId id="262" r:id="rId8"/>
    <p:sldId id="263" r:id="rId9"/>
  </p:sldIdLst>
  <p:sldSz cx="10058400" cy="7772400"/>
  <p:notesSz cx="7772400" cy="10058400"/>
  <p:defaultTextStyle>
    <a:defPPr>
      <a:defRPr lang="en-GB"/>
    </a:defPPr>
    <a:lvl1pPr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1pPr>
    <a:lvl2pPr marL="4286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2pPr>
    <a:lvl3pPr marL="644525" indent="-214313"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3pPr>
    <a:lvl4pPr marL="860425" indent="-212725"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4pPr>
    <a:lvl5pPr marL="1076325" indent="-215900" algn="l" defTabSz="457200" rtl="0" fontAlgn="base" hangingPunct="0">
      <a:lnSpc>
        <a:spcPct val="81000"/>
      </a:lnSpc>
      <a:spcBef>
        <a:spcPct val="0"/>
      </a:spcBef>
      <a:spcAft>
        <a:spcPct val="0"/>
      </a:spcAft>
      <a:buClr>
        <a:srgbClr val="000000"/>
      </a:buClr>
      <a:buSzPct val="45000"/>
      <a:buFont typeface="Wingdings" charset="2"/>
      <a:defRPr kern="1200">
        <a:solidFill>
          <a:schemeClr val="bg1"/>
        </a:solidFill>
        <a:latin typeface="Arial" charset="0"/>
        <a:ea typeface="MS Gothic" charset="-128"/>
        <a:cs typeface="+mn-cs"/>
      </a:defRPr>
    </a:lvl5pPr>
    <a:lvl6pPr marL="2286000" algn="l" defTabSz="914400" rtl="0" eaLnBrk="1" latinLnBrk="0" hangingPunct="1">
      <a:defRPr kern="1200">
        <a:solidFill>
          <a:schemeClr val="bg1"/>
        </a:solidFill>
        <a:latin typeface="Arial" charset="0"/>
        <a:ea typeface="MS Gothic" charset="-128"/>
        <a:cs typeface="+mn-cs"/>
      </a:defRPr>
    </a:lvl6pPr>
    <a:lvl7pPr marL="2743200" algn="l" defTabSz="914400" rtl="0" eaLnBrk="1" latinLnBrk="0" hangingPunct="1">
      <a:defRPr kern="1200">
        <a:solidFill>
          <a:schemeClr val="bg1"/>
        </a:solidFill>
        <a:latin typeface="Arial" charset="0"/>
        <a:ea typeface="MS Gothic" charset="-128"/>
        <a:cs typeface="+mn-cs"/>
      </a:defRPr>
    </a:lvl7pPr>
    <a:lvl8pPr marL="3200400" algn="l" defTabSz="914400" rtl="0" eaLnBrk="1" latinLnBrk="0" hangingPunct="1">
      <a:defRPr kern="1200">
        <a:solidFill>
          <a:schemeClr val="bg1"/>
        </a:solidFill>
        <a:latin typeface="Arial" charset="0"/>
        <a:ea typeface="MS Gothic" charset="-128"/>
        <a:cs typeface="+mn-cs"/>
      </a:defRPr>
    </a:lvl8pPr>
    <a:lvl9pPr marL="3657600" algn="l" defTabSz="914400" rtl="0" eaLnBrk="1" latinLnBrk="0" hangingPunct="1">
      <a:defRPr kern="1200">
        <a:solidFill>
          <a:schemeClr val="bg1"/>
        </a:solidFill>
        <a:latin typeface="Arial"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tx1"/>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5" autoAdjust="0"/>
    <p:restoredTop sz="94667" autoAdjust="0"/>
  </p:normalViewPr>
  <p:slideViewPr>
    <p:cSldViewPr>
      <p:cViewPr>
        <p:scale>
          <a:sx n="40" d="100"/>
          <a:sy n="40" d="100"/>
        </p:scale>
        <p:origin x="-1296" y="-96"/>
      </p:cViewPr>
      <p:guideLst>
        <p:guide orient="horz" pos="2160"/>
        <p:guide pos="2880"/>
      </p:guideLst>
    </p:cSldViewPr>
  </p:slideViewPr>
  <p:outlineViewPr>
    <p:cViewPr varScale="1">
      <p:scale>
        <a:sx n="170" d="200"/>
        <a:sy n="170" d="200"/>
      </p:scale>
      <p:origin x="108" y="4848"/>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7772400" cy="10058400"/>
          </a:xfrm>
          <a:prstGeom prst="roundRect">
            <a:avLst>
              <a:gd name="adj" fmla="val 19"/>
            </a:avLst>
          </a:prstGeom>
          <a:solidFill>
            <a:srgbClr val="FFFFFF"/>
          </a:solidFill>
          <a:ln w="9360">
            <a:noFill/>
            <a:miter lim="800000"/>
            <a:headEnd/>
            <a:tailEnd/>
          </a:ln>
          <a:effectLst/>
        </p:spPr>
        <p:txBody>
          <a:bodyPr wrap="none" anchor="ctr"/>
          <a:lstStyle/>
          <a:p>
            <a:pPr>
              <a:defRPr/>
            </a:pPr>
            <a:endParaRPr lang="en-US" dirty="0"/>
          </a:p>
        </p:txBody>
      </p:sp>
      <p:sp>
        <p:nvSpPr>
          <p:cNvPr id="2050" name="AutoShape 2"/>
          <p:cNvSpPr>
            <a:spLocks noChangeArrowheads="1"/>
          </p:cNvSpPr>
          <p:nvPr/>
        </p:nvSpPr>
        <p:spPr bwMode="auto">
          <a:xfrm>
            <a:off x="0" y="0"/>
            <a:ext cx="7772400" cy="10058400"/>
          </a:xfrm>
          <a:prstGeom prst="roundRect">
            <a:avLst>
              <a:gd name="adj" fmla="val 19"/>
            </a:avLst>
          </a:prstGeom>
          <a:solidFill>
            <a:srgbClr val="FFFFFF"/>
          </a:solidFill>
          <a:ln w="9525">
            <a:noFill/>
            <a:round/>
            <a:headEnd/>
            <a:tailEnd/>
          </a:ln>
          <a:effectLst/>
        </p:spPr>
        <p:txBody>
          <a:bodyPr wrap="none" anchor="ctr"/>
          <a:lstStyle/>
          <a:p>
            <a:pPr>
              <a:defRPr/>
            </a:pPr>
            <a:endParaRPr lang="en-US" dirty="0"/>
          </a:p>
        </p:txBody>
      </p:sp>
      <p:sp>
        <p:nvSpPr>
          <p:cNvPr id="10244" name="Rectangle 3"/>
          <p:cNvSpPr>
            <a:spLocks noGrp="1" noRot="1" noChangeAspect="1" noChangeArrowheads="1"/>
          </p:cNvSpPr>
          <p:nvPr>
            <p:ph type="sldImg"/>
          </p:nvPr>
        </p:nvSpPr>
        <p:spPr bwMode="auto">
          <a:xfrm>
            <a:off x="1349375" y="965200"/>
            <a:ext cx="5067300" cy="3478213"/>
          </a:xfrm>
          <a:prstGeom prst="rect">
            <a:avLst/>
          </a:prstGeom>
          <a:noFill/>
          <a:ln w="9525">
            <a:noFill/>
            <a:round/>
            <a:headEnd/>
            <a:tailEnd/>
          </a:ln>
        </p:spPr>
      </p:sp>
      <p:sp>
        <p:nvSpPr>
          <p:cNvPr id="2052" name="Rectangle 4"/>
          <p:cNvSpPr>
            <a:spLocks noGrp="1" noChangeArrowheads="1"/>
          </p:cNvSpPr>
          <p:nvPr>
            <p:ph type="body"/>
          </p:nvPr>
        </p:nvSpPr>
        <p:spPr bwMode="auto">
          <a:xfrm>
            <a:off x="1201738" y="4784725"/>
            <a:ext cx="5368925" cy="3859213"/>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smtClean="0"/>
          </a:p>
        </p:txBody>
      </p:sp>
    </p:spTree>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1267"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Go in the fall</a:t>
            </a: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1950" y="965200"/>
            <a:ext cx="4502150" cy="3478213"/>
          </a:xfrm>
        </p:spPr>
      </p:sp>
      <p:sp>
        <p:nvSpPr>
          <p:cNvPr id="3" name="Notes Placeholder 2"/>
          <p:cNvSpPr>
            <a:spLocks noGrp="1"/>
          </p:cNvSpPr>
          <p:nvPr>
            <p:ph type="body" idx="1"/>
          </p:nvPr>
        </p:nvSpPr>
        <p:spPr/>
        <p:txBody>
          <a:bodyPr>
            <a:normAutofit/>
          </a:bodyPr>
          <a:lstStyle/>
          <a:p>
            <a:r>
              <a:rPr lang="en-US" dirty="0" smtClean="0"/>
              <a:t>Watch out for leprechauns</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7410"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7411"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Text Box 1"/>
          <p:cNvSpPr txBox="1">
            <a:spLocks noChangeArrowheads="1"/>
          </p:cNvSpPr>
          <p:nvPr/>
        </p:nvSpPr>
        <p:spPr bwMode="auto">
          <a:xfrm>
            <a:off x="1349375" y="965200"/>
            <a:ext cx="5072063" cy="3481388"/>
          </a:xfrm>
          <a:prstGeom prst="rect">
            <a:avLst/>
          </a:prstGeom>
          <a:solidFill>
            <a:srgbClr val="FFFFFF"/>
          </a:solidFill>
          <a:ln w="9360">
            <a:solidFill>
              <a:srgbClr val="000000"/>
            </a:solidFill>
            <a:miter lim="800000"/>
            <a:headEnd/>
            <a:tailEnd/>
          </a:ln>
        </p:spPr>
        <p:txBody>
          <a:bodyPr wrap="none" anchor="ctr"/>
          <a:lstStyle/>
          <a:p>
            <a:endParaRPr lang="en-US" dirty="0"/>
          </a:p>
        </p:txBody>
      </p:sp>
      <p:sp>
        <p:nvSpPr>
          <p:cNvPr id="18435" name="Rectangle 2"/>
          <p:cNvSpPr txBox="1">
            <a:spLocks noGrp="1" noChangeArrowheads="1"/>
          </p:cNvSpPr>
          <p:nvPr>
            <p:ph type="body"/>
          </p:nvPr>
        </p:nvSpPr>
        <p:spPr>
          <a:xfrm>
            <a:off x="1201738" y="4784725"/>
            <a:ext cx="5370512" cy="3862388"/>
          </a:xfrm>
          <a:noFill/>
          <a:ln/>
        </p:spPr>
        <p:txBody>
          <a:bodyPr wrap="none" anchor="ctr"/>
          <a:lstStyle/>
          <a:p>
            <a:endParaRPr lang="en-US" dirty="0"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8278240" y="5976424"/>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8" name="Title 7"/>
          <p:cNvSpPr>
            <a:spLocks noGrp="1"/>
          </p:cNvSpPr>
          <p:nvPr>
            <p:ph type="ctrTitle"/>
          </p:nvPr>
        </p:nvSpPr>
        <p:spPr>
          <a:xfrm>
            <a:off x="594599" y="879794"/>
            <a:ext cx="8869203" cy="1666028"/>
          </a:xfrm>
        </p:spPr>
        <p:txBody>
          <a:bodyPr anchor="b">
            <a:normAutofit/>
          </a:bodyPr>
          <a:lstStyle>
            <a:lvl1pPr algn="r">
              <a:defRPr sz="49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94599" y="2550317"/>
            <a:ext cx="8869203" cy="1986280"/>
          </a:xfrm>
        </p:spPr>
        <p:txBody>
          <a:bodyPr/>
          <a:lstStyle>
            <a:lvl1pPr marL="0" marR="40753" indent="0" algn="r">
              <a:spcBef>
                <a:spcPts val="0"/>
              </a:spcBef>
              <a:buNone/>
              <a:defRPr>
                <a:ln>
                  <a:solidFill>
                    <a:schemeClr val="bg2"/>
                  </a:solidFill>
                </a:ln>
                <a:solidFill>
                  <a:schemeClr val="tx1">
                    <a:tint val="75000"/>
                  </a:schemeClr>
                </a:solidFill>
              </a:defRPr>
            </a:lvl1pPr>
            <a:lvl2pPr marL="509412" indent="0" algn="ctr">
              <a:buNone/>
            </a:lvl2pPr>
            <a:lvl3pPr marL="1018824" indent="0" algn="ctr">
              <a:buNone/>
            </a:lvl3pPr>
            <a:lvl4pPr marL="1528237" indent="0" algn="ctr">
              <a:buNone/>
            </a:lvl4pPr>
            <a:lvl5pPr marL="2037649" indent="0" algn="ctr">
              <a:buNone/>
            </a:lvl5pPr>
            <a:lvl6pPr marL="2547061" indent="0" algn="ctr">
              <a:buNone/>
            </a:lvl6pPr>
            <a:lvl7pPr marL="3056473" indent="0" algn="ctr">
              <a:buNone/>
            </a:lvl7pPr>
            <a:lvl8pPr marL="3565886" indent="0" algn="ctr">
              <a:buNone/>
            </a:lvl8pPr>
            <a:lvl9pPr marL="4075298"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508760" y="6814344"/>
            <a:ext cx="6370320" cy="413808"/>
          </a:xfrm>
        </p:spPr>
        <p:txBody>
          <a:bodyPr tIns="0" bIns="0" anchor="t"/>
          <a:lstStyle>
            <a:lvl1pPr algn="r">
              <a:defRPr sz="1100"/>
            </a:lvl1pPr>
          </a:lstStyle>
          <a:p>
            <a:fld id="{8F6BCBE8-30B0-4476-8762-9236B142003A}" type="datetimeFigureOut">
              <a:rPr lang="en-US" smtClean="0"/>
              <a:pPr/>
              <a:t>9/23/2011</a:t>
            </a:fld>
            <a:endParaRPr lang="en-US" sz="1200" dirty="0">
              <a:solidFill>
                <a:schemeClr val="tx2"/>
              </a:solidFill>
            </a:endParaRPr>
          </a:p>
        </p:txBody>
      </p:sp>
      <p:sp>
        <p:nvSpPr>
          <p:cNvPr id="17" name="Footer Placeholder 16"/>
          <p:cNvSpPr>
            <a:spLocks noGrp="1"/>
          </p:cNvSpPr>
          <p:nvPr>
            <p:ph type="ftr" sz="quarter" idx="11"/>
          </p:nvPr>
        </p:nvSpPr>
        <p:spPr>
          <a:xfrm>
            <a:off x="1508760" y="6404132"/>
            <a:ext cx="6370320" cy="413808"/>
          </a:xfrm>
        </p:spPr>
        <p:txBody>
          <a:bodyPr tIns="0" bIns="0" anchor="b"/>
          <a:lstStyle>
            <a:lvl1pPr algn="r">
              <a:defRPr sz="1200"/>
            </a:lvl1pPr>
          </a:lstStyle>
          <a:p>
            <a:pPr algn="r" eaLnBrk="1" latinLnBrk="0" hangingPunct="1"/>
            <a:endParaRPr kumimoji="0" lang="en-US" sz="1200" dirty="0">
              <a:solidFill>
                <a:schemeClr val="tx2"/>
              </a:solidFill>
            </a:endParaRPr>
          </a:p>
        </p:txBody>
      </p:sp>
      <p:sp>
        <p:nvSpPr>
          <p:cNvPr id="29" name="Slide Number Placeholder 28"/>
          <p:cNvSpPr>
            <a:spLocks noGrp="1"/>
          </p:cNvSpPr>
          <p:nvPr>
            <p:ph type="sldNum" sz="quarter" idx="12"/>
          </p:nvPr>
        </p:nvSpPr>
        <p:spPr>
          <a:xfrm>
            <a:off x="9231472" y="6519282"/>
            <a:ext cx="553212" cy="413808"/>
          </a:xfrm>
        </p:spPr>
        <p:txBody>
          <a:bodyPr anchor="ctr"/>
          <a:lstStyle>
            <a:lvl1pPr algn="ctr">
              <a:defRPr sz="1400">
                <a:solidFill>
                  <a:srgbClr val="FFFFFF"/>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9/23/2011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59980" y="431800"/>
            <a:ext cx="2095500" cy="621792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431800"/>
            <a:ext cx="6873240" cy="621792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F6BCBE8-30B0-4476-8762-9236B142003A}" type="datetimeFigureOut">
              <a:rPr lang="en-US" smtClean="0"/>
              <a:pPr/>
              <a:t>9/23/2011</a:t>
            </a:fld>
            <a:endParaRPr lang="en-US" sz="12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Tree>
  </p:cSld>
  <p:clrMapOvr>
    <a:masterClrMapping/>
  </p:clrMapOvr>
  <p:transition spd="slow">
    <p:newsflash/>
    <p:sndAc>
      <p:stSnd>
        <p:snd r:embed="rId1" name="breeze.wav"/>
      </p:stSnd>
    </p:sndAc>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739775" y="719138"/>
            <a:ext cx="8585200" cy="1293812"/>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820738" y="2197100"/>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738" y="4721225"/>
            <a:ext cx="8396287" cy="2371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ransition spd="slow">
    <p:newsflash/>
    <p:sndAc>
      <p:stSnd>
        <p:snd r:embed="rId1" name="breeze.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303160"/>
            <a:ext cx="9052560" cy="1585570"/>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502920" y="2133849"/>
            <a:ext cx="9052560" cy="5181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270602" y="7344054"/>
            <a:ext cx="2346960" cy="341986"/>
          </a:xfrm>
        </p:spPr>
        <p:txBody>
          <a:bodyPr/>
          <a:lstStyle/>
          <a:p>
            <a:fld id="{8F6BCBE8-30B0-4476-8762-9236B142003A}" type="datetimeFigureOut">
              <a:rPr lang="en-US" smtClean="0"/>
              <a:pPr/>
              <a:t>9/23/2011</a:t>
            </a:fld>
            <a:endParaRPr lang="en-US" sz="1200" dirty="0">
              <a:solidFill>
                <a:schemeClr val="tx2"/>
              </a:solidFill>
            </a:endParaRPr>
          </a:p>
        </p:txBody>
      </p:sp>
      <p:sp>
        <p:nvSpPr>
          <p:cNvPr id="5" name="Footer Placeholder 4"/>
          <p:cNvSpPr>
            <a:spLocks noGrp="1"/>
          </p:cNvSpPr>
          <p:nvPr>
            <p:ph type="ftr" sz="quarter" idx="11"/>
          </p:nvPr>
        </p:nvSpPr>
        <p:spPr>
          <a:xfrm>
            <a:off x="502920"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738" y="7972"/>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marL="0" algn="ctr" defTabSz="1018824" rtl="0" eaLnBrk="1" latinLnBrk="0" hangingPunct="1"/>
            <a:endParaRPr kumimoji="0" lang="en-US" sz="2000" kern="1200">
              <a:solidFill>
                <a:schemeClr val="lt1"/>
              </a:solidFill>
              <a:latin typeface="+mn-lt"/>
              <a:ea typeface="+mn-ea"/>
              <a:cs typeface="+mn-cs"/>
            </a:endParaRPr>
          </a:p>
        </p:txBody>
      </p:sp>
      <p:sp>
        <p:nvSpPr>
          <p:cNvPr id="8" name="Isosceles Triangle 7"/>
          <p:cNvSpPr/>
          <p:nvPr/>
        </p:nvSpPr>
        <p:spPr>
          <a:xfrm rot="5400000" flipV="1">
            <a:off x="8278240" y="372326"/>
            <a:ext cx="2145342" cy="1423651"/>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sp>
        <p:nvSpPr>
          <p:cNvPr id="4" name="Date Placeholder 3"/>
          <p:cNvSpPr>
            <a:spLocks noGrp="1"/>
          </p:cNvSpPr>
          <p:nvPr>
            <p:ph type="dt" sz="half" idx="10"/>
          </p:nvPr>
        </p:nvSpPr>
        <p:spPr>
          <a:xfrm>
            <a:off x="7651195" y="7340600"/>
            <a:ext cx="2346960" cy="345440"/>
          </a:xfrm>
        </p:spPr>
        <p:txBody>
          <a:bodyPr/>
          <a:lstStyle/>
          <a:p>
            <a:fld id="{8F6BCBE8-30B0-4476-8762-9236B142003A}" type="datetimeFigureOut">
              <a:rPr lang="en-US" smtClean="0"/>
              <a:pPr/>
              <a:t>9/23/2011</a:t>
            </a:fld>
            <a:endParaRPr lang="en-US" sz="1200" dirty="0">
              <a:solidFill>
                <a:schemeClr val="tx2"/>
              </a:solidFill>
            </a:endParaRPr>
          </a:p>
        </p:txBody>
      </p:sp>
      <p:sp>
        <p:nvSpPr>
          <p:cNvPr id="5" name="Footer Placeholder 4"/>
          <p:cNvSpPr>
            <a:spLocks noGrp="1"/>
          </p:cNvSpPr>
          <p:nvPr>
            <p:ph type="ftr" sz="quarter" idx="11"/>
          </p:nvPr>
        </p:nvSpPr>
        <p:spPr>
          <a:xfrm>
            <a:off x="2881313" y="7345099"/>
            <a:ext cx="4686062" cy="340942"/>
          </a:xfrm>
        </p:spPr>
        <p:txBody>
          <a:bodyPr/>
          <a:lstStyle/>
          <a:p>
            <a:pPr algn="r" eaLnBrk="1" latinLnBrk="0" hangingPunct="1"/>
            <a:endParaRPr kumimoji="0" lang="en-US" sz="1200" dirty="0">
              <a:solidFill>
                <a:schemeClr val="tx2"/>
              </a:solidFill>
            </a:endParaRPr>
          </a:p>
        </p:txBody>
      </p:sp>
      <p:sp>
        <p:nvSpPr>
          <p:cNvPr id="6" name="Slide Number Placeholder 5"/>
          <p:cNvSpPr>
            <a:spLocks noGrp="1"/>
          </p:cNvSpPr>
          <p:nvPr>
            <p:ph type="sldNum" sz="quarter" idx="12"/>
          </p:nvPr>
        </p:nvSpPr>
        <p:spPr>
          <a:xfrm>
            <a:off x="9296162" y="917574"/>
            <a:ext cx="553212" cy="340942"/>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cxnSp>
        <p:nvCxnSpPr>
          <p:cNvPr id="11" name="Straight Connector 10"/>
          <p:cNvCxnSpPr/>
          <p:nvPr/>
        </p:nvCxnSpPr>
        <p:spPr>
          <a:xfrm rot="10800000">
            <a:off x="7115674" y="10632"/>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19100" y="307660"/>
            <a:ext cx="7962900" cy="1543685"/>
          </a:xfrm>
        </p:spPr>
        <p:txBody>
          <a:bodyPr anchor="ctr"/>
          <a:lstStyle>
            <a:lvl1pPr marL="0" algn="l">
              <a:buNone/>
              <a:defRPr sz="40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19100" y="1851341"/>
            <a:ext cx="4274820" cy="2590800"/>
          </a:xfrm>
        </p:spPr>
        <p:txBody>
          <a:bodyPr anchor="t"/>
          <a:lstStyle>
            <a:lvl1pPr marL="61129" indent="0" algn="l">
              <a:buNone/>
              <a:defRPr sz="2200">
                <a:solidFill>
                  <a:schemeClr val="tx1">
                    <a:tint val="75000"/>
                  </a:schemeClr>
                </a:solidFill>
              </a:defRPr>
            </a:lvl1pPr>
            <a:lvl2pPr>
              <a:buNone/>
              <a:defRPr sz="2000">
                <a:solidFill>
                  <a:schemeClr val="tx1">
                    <a:tint val="75000"/>
                  </a:schemeClr>
                </a:solidFill>
              </a:defRPr>
            </a:lvl2pPr>
            <a:lvl3pPr>
              <a:buNone/>
              <a:defRPr sz="1800">
                <a:solidFill>
                  <a:schemeClr val="tx1">
                    <a:tint val="75000"/>
                  </a:schemeClr>
                </a:solidFill>
              </a:defRPr>
            </a:lvl3pPr>
            <a:lvl4pPr>
              <a:buNone/>
              <a:defRPr sz="1600">
                <a:solidFill>
                  <a:schemeClr val="tx1">
                    <a:tint val="75000"/>
                  </a:schemeClr>
                </a:solidFill>
              </a:defRPr>
            </a:lvl4pPr>
            <a:lvl5pPr>
              <a:buNone/>
              <a:defRPr sz="16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5029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113020" y="1952096"/>
            <a:ext cx="4442460" cy="5129425"/>
          </a:xfrm>
        </p:spPr>
        <p:txBody>
          <a:bodyPr/>
          <a:lstStyle>
            <a:lvl1pPr>
              <a:defRPr sz="2900"/>
            </a:lvl1pPr>
            <a:lvl2pPr>
              <a:defRPr sz="27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5270602" y="7345098"/>
            <a:ext cx="2346960" cy="341986"/>
          </a:xfrm>
        </p:spPr>
        <p:txBody>
          <a:bodyPr/>
          <a:lstStyle/>
          <a:p>
            <a:fld id="{8F6BCBE8-30B0-4476-8762-9236B142003A}" type="datetimeFigureOut">
              <a:rPr lang="en-US" smtClean="0"/>
              <a:pPr/>
              <a:t>9/23/2011</a:t>
            </a:fld>
            <a:endParaRPr lang="en-US" sz="1200" dirty="0">
              <a:solidFill>
                <a:schemeClr val="tx2"/>
              </a:solidFill>
            </a:endParaRPr>
          </a:p>
        </p:txBody>
      </p:sp>
      <p:sp>
        <p:nvSpPr>
          <p:cNvPr id="6" name="Footer Placeholder 5"/>
          <p:cNvSpPr>
            <a:spLocks noGrp="1"/>
          </p:cNvSpPr>
          <p:nvPr>
            <p:ph type="ftr" sz="quarter" idx="11"/>
          </p:nvPr>
        </p:nvSpPr>
        <p:spPr>
          <a:xfrm>
            <a:off x="502920" y="7345098"/>
            <a:ext cx="4686062" cy="341986"/>
          </a:xfrm>
        </p:spPr>
        <p:txBody>
          <a:body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73018" y="329496"/>
            <a:ext cx="1173480" cy="6974434"/>
          </a:xfrm>
        </p:spPr>
        <p:txBody>
          <a:bodyPr vert="vert270" anchor="b"/>
          <a:lstStyle>
            <a:lvl1pPr marL="0" algn="ctr">
              <a:defRPr sz="37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501507" y="329496"/>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501507" y="3884074"/>
            <a:ext cx="639126" cy="3419856"/>
          </a:xfrm>
          <a:solidFill>
            <a:schemeClr val="bg1"/>
          </a:solidFill>
          <a:ln w="12700">
            <a:noFill/>
          </a:ln>
        </p:spPr>
        <p:txBody>
          <a:bodyPr vert="vert270" anchor="ctr"/>
          <a:lstStyle>
            <a:lvl1pPr marL="0" indent="0" algn="ctr">
              <a:buNone/>
              <a:defRPr sz="1800" b="0">
                <a:solidFill>
                  <a:schemeClr val="tx1"/>
                </a:solidFill>
              </a:defRPr>
            </a:lvl1pPr>
            <a:lvl2pPr>
              <a:buNone/>
              <a:defRPr sz="2200" b="1"/>
            </a:lvl2pPr>
            <a:lvl3pPr>
              <a:buNone/>
              <a:defRPr sz="2000" b="1"/>
            </a:lvl3pPr>
            <a:lvl4pPr>
              <a:buNone/>
              <a:defRPr sz="1800" b="1"/>
            </a:lvl4pPr>
            <a:lvl5pPr>
              <a:buNone/>
              <a:defRPr sz="18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224453" y="329496"/>
            <a:ext cx="7543800" cy="3419856"/>
          </a:xfrm>
        </p:spPr>
        <p:txBody>
          <a:bodyPr/>
          <a:lstStyle>
            <a:lvl1pPr algn="l">
              <a:defRPr sz="2700"/>
            </a:lvl1pPr>
            <a:lvl2pPr algn="l">
              <a:defRPr sz="2200"/>
            </a:lvl2pPr>
            <a:lvl3pPr algn="l">
              <a:defRPr sz="2000"/>
            </a:lvl3pPr>
            <a:lvl4pPr algn="l">
              <a:defRPr sz="1800"/>
            </a:lvl4pPr>
            <a:lvl5pPr algn="l">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224453" y="3884074"/>
            <a:ext cx="7543800" cy="3419856"/>
          </a:xfrm>
        </p:spPr>
        <p:txBody>
          <a:bodyPr/>
          <a:lstStyle>
            <a:lvl1pPr>
              <a:defRPr sz="27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5270602" y="7345098"/>
            <a:ext cx="2343607" cy="341986"/>
          </a:xfrm>
        </p:spPr>
        <p:txBody>
          <a:bodyPr/>
          <a:lstStyle/>
          <a:p>
            <a:fld id="{8F6BCBE8-30B0-4476-8762-9236B142003A}" type="datetimeFigureOut">
              <a:rPr lang="en-US" smtClean="0"/>
              <a:pPr/>
              <a:t>9/23/2011</a:t>
            </a:fld>
            <a:endParaRPr lang="en-US" sz="1200" dirty="0">
              <a:solidFill>
                <a:schemeClr val="tx2"/>
              </a:solidFill>
            </a:endParaRPr>
          </a:p>
        </p:txBody>
      </p:sp>
      <p:sp>
        <p:nvSpPr>
          <p:cNvPr id="8" name="Footer Placeholder 7"/>
          <p:cNvSpPr>
            <a:spLocks noGrp="1"/>
          </p:cNvSpPr>
          <p:nvPr>
            <p:ph type="ftr" sz="quarter" idx="11"/>
          </p:nvPr>
        </p:nvSpPr>
        <p:spPr>
          <a:xfrm>
            <a:off x="502920" y="7345098"/>
            <a:ext cx="4687214" cy="341986"/>
          </a:xfrm>
        </p:spPr>
        <p:txBody>
          <a:bodyPr/>
          <a:lstStyle/>
          <a:p>
            <a:pPr algn="r" eaLnBrk="1" latinLnBrk="0" hangingPunct="1"/>
            <a:endParaRPr kumimoji="0" lang="en-US" sz="1200" dirty="0">
              <a:solidFill>
                <a:schemeClr val="tx2"/>
              </a:solidFill>
            </a:endParaRPr>
          </a:p>
        </p:txBody>
      </p:sp>
      <p:sp>
        <p:nvSpPr>
          <p:cNvPr id="9" name="Slide Number Placeholder 8"/>
          <p:cNvSpPr>
            <a:spLocks noGrp="1"/>
          </p:cNvSpPr>
          <p:nvPr>
            <p:ph type="sldNum" sz="quarter" idx="12"/>
          </p:nvPr>
        </p:nvSpPr>
        <p:spPr>
          <a:xfrm>
            <a:off x="8348472" y="7347509"/>
            <a:ext cx="553212" cy="341986"/>
          </a:xfrm>
        </p:spPr>
        <p:txBody>
          <a:bodyPr/>
          <a:lstStyle>
            <a:lvl1pPr algn="ctr">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F6BCBE8-30B0-4476-8762-9236B142003A}" type="datetimeFigureOut">
              <a:rPr lang="en-US" smtClean="0"/>
              <a:pPr/>
              <a:t>9/23/2011</a:t>
            </a:fld>
            <a:endParaRPr lang="en-US" sz="1200" dirty="0">
              <a:solidFill>
                <a:schemeClr val="tx2"/>
              </a:solidFill>
            </a:endParaRPr>
          </a:p>
        </p:txBody>
      </p:sp>
      <p:sp>
        <p:nvSpPr>
          <p:cNvPr id="4" name="Footer Placeholder 3"/>
          <p:cNvSpPr>
            <a:spLocks noGrp="1"/>
          </p:cNvSpPr>
          <p:nvPr>
            <p:ph type="ftr" sz="quarter" idx="11"/>
          </p:nvPr>
        </p:nvSpPr>
        <p:spPr/>
        <p:txBody>
          <a:bodyPr/>
          <a:lstStyle/>
          <a:p>
            <a:pPr algn="r" eaLnBrk="1" latinLnBrk="0" hangingPunct="1"/>
            <a:endParaRPr kumimoji="0" lang="en-US" sz="1200" dirty="0">
              <a:solidFill>
                <a:schemeClr val="tx2"/>
              </a:solidFill>
            </a:endParaRPr>
          </a:p>
        </p:txBody>
      </p:sp>
      <p:sp>
        <p:nvSpPr>
          <p:cNvPr id="5" name="Slide Number Placeholder 4"/>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5270602" y="7345098"/>
            <a:ext cx="2346960" cy="341986"/>
          </a:xfrm>
        </p:spPr>
        <p:txBody>
          <a:bodyPr/>
          <a:lstStyle/>
          <a:p>
            <a:fld id="{8F6BCBE8-30B0-4476-8762-9236B142003A}" type="datetimeFigureOut">
              <a:rPr lang="en-US" smtClean="0"/>
              <a:pPr/>
              <a:t>9/23/2011</a:t>
            </a:fld>
            <a:endParaRPr lang="en-US" sz="1200" dirty="0">
              <a:solidFill>
                <a:schemeClr val="tx2"/>
              </a:solidFill>
            </a:endParaRPr>
          </a:p>
        </p:txBody>
      </p:sp>
      <p:sp>
        <p:nvSpPr>
          <p:cNvPr id="3" name="Footer Placeholder 2"/>
          <p:cNvSpPr>
            <a:spLocks noGrp="1"/>
          </p:cNvSpPr>
          <p:nvPr>
            <p:ph type="ftr" sz="quarter" idx="11"/>
          </p:nvPr>
        </p:nvSpPr>
        <p:spPr>
          <a:xfrm>
            <a:off x="502920" y="7346142"/>
            <a:ext cx="4686062" cy="340942"/>
          </a:xfrm>
        </p:spPr>
        <p:txBody>
          <a:bodyPr/>
          <a:lstStyle/>
          <a:p>
            <a:pPr algn="r" eaLnBrk="1" latinLnBrk="0" hangingPunct="1"/>
            <a:endParaRPr kumimoji="0" lang="en-US" sz="1200" dirty="0">
              <a:solidFill>
                <a:schemeClr val="tx2"/>
              </a:solidFill>
            </a:endParaRPr>
          </a:p>
        </p:txBody>
      </p:sp>
      <p:sp>
        <p:nvSpPr>
          <p:cNvPr id="4" name="Slide Number Placeholder 3"/>
          <p:cNvSpPr>
            <a:spLocks noGrp="1"/>
          </p:cNvSpPr>
          <p:nvPr>
            <p:ph type="sldNum" sz="quarter" idx="12"/>
          </p:nvPr>
        </p:nvSpPr>
        <p:spPr>
          <a:xfrm>
            <a:off x="8348472" y="7345098"/>
            <a:ext cx="553212" cy="341986"/>
          </a:xfrm>
        </p:spPr>
        <p:txBody>
          <a:body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masterClrMapping/>
  </p:clrMapOvr>
  <p:transition spd="slow">
    <p:newsflash/>
    <p:sndAc>
      <p:stSnd>
        <p:snd r:embed="rId1" name="breeze.wav"/>
      </p:stSnd>
    </p:sndAc>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416686"/>
            <a:ext cx="1005840" cy="6736080"/>
          </a:xfrm>
        </p:spPr>
        <p:txBody>
          <a:bodyPr vert="vert270" anchor="b"/>
          <a:lstStyle>
            <a:lvl1pPr marL="0" marR="20376" algn="r">
              <a:spcBef>
                <a:spcPts val="0"/>
              </a:spcBef>
              <a:buNone/>
              <a:defRPr sz="32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249442" y="416686"/>
            <a:ext cx="2682240" cy="6736080"/>
          </a:xfrm>
        </p:spPr>
        <p:txBody>
          <a:bodyPr anchor="t"/>
          <a:lstStyle>
            <a:lvl1pPr marL="0" indent="0">
              <a:spcBef>
                <a:spcPts val="0"/>
              </a:spcBef>
              <a:buNone/>
              <a:defRPr sz="1600"/>
            </a:lvl1pPr>
            <a:lvl2pPr>
              <a:buNone/>
              <a:defRPr sz="1300"/>
            </a:lvl2pPr>
            <a:lvl3pPr>
              <a:buNone/>
              <a:defRPr sz="1100"/>
            </a:lvl3pPr>
            <a:lvl4pPr>
              <a:buNone/>
              <a:defRPr sz="1000"/>
            </a:lvl4pPr>
            <a:lvl5pPr>
              <a:buNone/>
              <a:defRPr sz="10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016375" y="362712"/>
            <a:ext cx="5803697" cy="6787896"/>
          </a:xfrm>
        </p:spPr>
        <p:txBody>
          <a:bodyPr/>
          <a:lstStyle>
            <a:lvl1pPr>
              <a:spcBef>
                <a:spcPts val="0"/>
              </a:spcBef>
              <a:defRPr sz="3300"/>
            </a:lvl1pPr>
            <a:lvl2pPr>
              <a:defRPr sz="2900"/>
            </a:lvl2pPr>
            <a:lvl3pPr>
              <a:defRPr sz="2700"/>
            </a:lvl3pPr>
            <a:lvl4pPr>
              <a:defRPr sz="2200"/>
            </a:lvl4pPr>
            <a:lvl5pPr>
              <a:defRPr sz="22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906874" y="7430414"/>
            <a:ext cx="2346960" cy="341986"/>
          </a:xfrm>
        </p:spPr>
        <p:txBody>
          <a:bodyPr/>
          <a:lstStyle>
            <a:lvl1pPr>
              <a:defRPr sz="1000"/>
            </a:lvl1pPr>
          </a:lstStyle>
          <a:p>
            <a:fld id="{8F6BCBE8-30B0-4476-8762-9236B142003A}" type="datetimeFigureOut">
              <a:rPr lang="en-US" smtClean="0"/>
              <a:pPr/>
              <a:t>9/23/2011</a:t>
            </a:fld>
            <a:endParaRPr lang="en-US" sz="1200" dirty="0">
              <a:solidFill>
                <a:schemeClr val="tx2"/>
              </a:solidFill>
            </a:endParaRPr>
          </a:p>
        </p:txBody>
      </p:sp>
      <p:sp>
        <p:nvSpPr>
          <p:cNvPr id="6" name="Footer Placeholder 5"/>
          <p:cNvSpPr>
            <a:spLocks noGrp="1"/>
          </p:cNvSpPr>
          <p:nvPr>
            <p:ph type="ftr" sz="quarter" idx="11"/>
          </p:nvPr>
        </p:nvSpPr>
        <p:spPr>
          <a:xfrm>
            <a:off x="1249442" y="7430414"/>
            <a:ext cx="5657432"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251634" y="7430414"/>
            <a:ext cx="553212" cy="341986"/>
          </a:xfrm>
        </p:spPr>
        <p:txBody>
          <a:bodyPr/>
          <a:lstStyle>
            <a:lvl1pP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1402" y="171015"/>
            <a:ext cx="1005840" cy="7254240"/>
          </a:xfrm>
        </p:spPr>
        <p:txBody>
          <a:bodyPr vert="vert270" anchor="b"/>
          <a:lstStyle>
            <a:lvl1pPr marL="0" algn="l">
              <a:buNone/>
              <a:defRPr sz="33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252061" y="423828"/>
            <a:ext cx="8066837" cy="6217920"/>
          </a:xfrm>
          <a:solidFill>
            <a:schemeClr val="bg2">
              <a:shade val="50000"/>
            </a:schemeClr>
          </a:solidFill>
        </p:spPr>
        <p:txBody>
          <a:bodyPr/>
          <a:lstStyle>
            <a:lvl1pPr marL="0" indent="0">
              <a:buNone/>
              <a:defRPr sz="36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257300" y="6649720"/>
            <a:ext cx="8066837" cy="777240"/>
          </a:xfrm>
          <a:solidFill>
            <a:schemeClr val="accent1">
              <a:alpha val="15000"/>
            </a:schemeClr>
          </a:solidFill>
          <a:ln>
            <a:solidFill>
              <a:schemeClr val="accent1"/>
            </a:solidFill>
            <a:miter lim="800000"/>
          </a:ln>
        </p:spPr>
        <p:txBody>
          <a:bodyPr/>
          <a:lstStyle>
            <a:lvl1pPr marL="0" indent="0">
              <a:spcBef>
                <a:spcPts val="0"/>
              </a:spcBef>
              <a:buNone/>
              <a:defRPr sz="1600"/>
            </a:lvl1pPr>
            <a:lvl2pPr>
              <a:defRPr sz="1300"/>
            </a:lvl2pPr>
            <a:lvl3pPr>
              <a:defRPr sz="1100"/>
            </a:lvl3pPr>
            <a:lvl4pPr>
              <a:defRPr sz="1000"/>
            </a:lvl4pPr>
            <a:lvl5pPr>
              <a:defRPr sz="10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719011" y="7430414"/>
            <a:ext cx="2313432" cy="341986"/>
          </a:xfrm>
        </p:spPr>
        <p:txBody>
          <a:bodyPr/>
          <a:lstStyle>
            <a:lvl1pPr>
              <a:defRPr sz="1000"/>
            </a:lvl1pPr>
          </a:lstStyle>
          <a:p>
            <a:fld id="{8F6BCBE8-30B0-4476-8762-9236B142003A}" type="datetimeFigureOut">
              <a:rPr lang="en-US" smtClean="0"/>
              <a:pPr/>
              <a:t>9/23/2011</a:t>
            </a:fld>
            <a:endParaRPr lang="en-US" sz="1200" dirty="0">
              <a:solidFill>
                <a:schemeClr val="tx2"/>
              </a:solidFill>
            </a:endParaRPr>
          </a:p>
        </p:txBody>
      </p:sp>
      <p:sp>
        <p:nvSpPr>
          <p:cNvPr id="6" name="Footer Placeholder 5"/>
          <p:cNvSpPr>
            <a:spLocks noGrp="1"/>
          </p:cNvSpPr>
          <p:nvPr>
            <p:ph type="ftr" sz="quarter" idx="11"/>
          </p:nvPr>
        </p:nvSpPr>
        <p:spPr>
          <a:xfrm>
            <a:off x="1287475" y="7431458"/>
            <a:ext cx="5442879" cy="341986"/>
          </a:xfrm>
        </p:spPr>
        <p:txBody>
          <a:bodyPr/>
          <a:lstStyle>
            <a:lvl1pPr>
              <a:defRPr sz="1000"/>
            </a:lvl1pPr>
          </a:lstStyle>
          <a:p>
            <a:pPr algn="r" eaLnBrk="1" latinLnBrk="0" hangingPunct="1"/>
            <a:endParaRPr kumimoji="0" lang="en-US" sz="1200" dirty="0">
              <a:solidFill>
                <a:schemeClr val="tx2"/>
              </a:solidFill>
            </a:endParaRPr>
          </a:p>
        </p:txBody>
      </p:sp>
      <p:sp>
        <p:nvSpPr>
          <p:cNvPr id="7" name="Slide Number Placeholder 6"/>
          <p:cNvSpPr>
            <a:spLocks noGrp="1"/>
          </p:cNvSpPr>
          <p:nvPr>
            <p:ph type="sldNum" sz="quarter" idx="12"/>
          </p:nvPr>
        </p:nvSpPr>
        <p:spPr>
          <a:xfrm>
            <a:off x="9038911" y="7430414"/>
            <a:ext cx="402336" cy="341986"/>
          </a:xfrm>
        </p:spPr>
        <p:txBody>
          <a:bodyPr/>
          <a:lstStyle>
            <a:lvl1pPr algn="ctr">
              <a:defRPr sz="1000"/>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Ovr>
    <a:overrideClrMapping bg1="dk1" tx1="lt1" bg2="dk2" tx2="lt2" accent1="accent1" accent2="accent2" accent3="accent3" accent4="accent4" accent5="accent5" accent6="accent6" hlink="hlink" folHlink="folHlink"/>
  </p:clrMapOvr>
  <p:transition spd="slow">
    <p:newsflash/>
    <p:sndAc>
      <p:stSnd>
        <p:snd r:embed="rId1" name="breeze.wav"/>
      </p:stSnd>
    </p:sndAc>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audio" Target="../media/audio1.wav"/><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738" y="15944"/>
            <a:ext cx="10042925" cy="7748486"/>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lIns="101882" tIns="50941" rIns="101882" bIns="50941" anchor="ctr"/>
          <a:lstStyle/>
          <a:p>
            <a:pPr algn="ctr" eaLnBrk="1" latinLnBrk="0" hangingPunct="1"/>
            <a:endParaRPr kumimoji="0" lang="en-US"/>
          </a:p>
        </p:txBody>
      </p:sp>
      <p:cxnSp>
        <p:nvCxnSpPr>
          <p:cNvPr id="8" name="Straight Connector 7"/>
          <p:cNvCxnSpPr/>
          <p:nvPr/>
        </p:nvCxnSpPr>
        <p:spPr>
          <a:xfrm>
            <a:off x="0" y="7973"/>
            <a:ext cx="10050663" cy="7756457"/>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7115674" y="5608198"/>
            <a:ext cx="2940147" cy="2153571"/>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502920" y="303160"/>
            <a:ext cx="9052560" cy="1585570"/>
          </a:xfrm>
          <a:prstGeom prst="rect">
            <a:avLst/>
          </a:prstGeom>
        </p:spPr>
        <p:txBody>
          <a:bodyPr vert="horz" lIns="101882" tIns="50941" rIns="101882" bIns="50941"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502920" y="2133849"/>
            <a:ext cx="9052560" cy="5181600"/>
          </a:xfrm>
          <a:prstGeom prst="rect">
            <a:avLst/>
          </a:prstGeom>
        </p:spPr>
        <p:txBody>
          <a:bodyPr vert="horz" lIns="101882" tIns="50941" rIns="101882" bIns="50941"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5270602" y="7345098"/>
            <a:ext cx="2346960" cy="341986"/>
          </a:xfrm>
          <a:prstGeom prst="rect">
            <a:avLst/>
          </a:prstGeom>
        </p:spPr>
        <p:txBody>
          <a:bodyPr vert="horz" lIns="101882" tIns="50941" rIns="101882" bIns="50941" anchor="b"/>
          <a:lstStyle>
            <a:lvl1pPr algn="l" eaLnBrk="1" latinLnBrk="0" hangingPunct="1">
              <a:defRPr kumimoji="0" sz="1100" b="0">
                <a:solidFill>
                  <a:schemeClr val="tx1"/>
                </a:solidFill>
              </a:defRPr>
            </a:lvl1pPr>
          </a:lstStyle>
          <a:p>
            <a:fld id="{8F6BCBE8-30B0-4476-8762-9236B142003A}" type="datetimeFigureOut">
              <a:rPr lang="en-US" smtClean="0"/>
              <a:pPr/>
              <a:t>9/23/2011</a:t>
            </a:fld>
            <a:endParaRPr lang="en-US" sz="1200" dirty="0">
              <a:solidFill>
                <a:schemeClr val="tx2"/>
              </a:solidFill>
            </a:endParaRPr>
          </a:p>
        </p:txBody>
      </p:sp>
      <p:sp>
        <p:nvSpPr>
          <p:cNvPr id="3" name="Footer Placeholder 2"/>
          <p:cNvSpPr>
            <a:spLocks noGrp="1"/>
          </p:cNvSpPr>
          <p:nvPr>
            <p:ph type="ftr" sz="quarter" idx="3"/>
          </p:nvPr>
        </p:nvSpPr>
        <p:spPr>
          <a:xfrm>
            <a:off x="502920" y="7346142"/>
            <a:ext cx="4686062" cy="340942"/>
          </a:xfrm>
          <a:prstGeom prst="rect">
            <a:avLst/>
          </a:prstGeom>
        </p:spPr>
        <p:txBody>
          <a:bodyPr vert="horz" lIns="101882" tIns="50941" rIns="101882" bIns="50941" anchor="b"/>
          <a:lstStyle>
            <a:lvl1pPr algn="r" eaLnBrk="1" latinLnBrk="0" hangingPunct="1">
              <a:defRPr kumimoji="0" sz="1100">
                <a:solidFill>
                  <a:schemeClr val="tx1"/>
                </a:solidFill>
              </a:defRPr>
            </a:lvl1pPr>
          </a:lstStyle>
          <a:p>
            <a:pPr algn="r" eaLnBrk="1" latinLnBrk="0" hangingPunct="1"/>
            <a:endParaRPr kumimoji="0" lang="en-US" sz="1200" dirty="0">
              <a:solidFill>
                <a:schemeClr val="tx2"/>
              </a:solidFill>
            </a:endParaRPr>
          </a:p>
        </p:txBody>
      </p:sp>
      <p:sp>
        <p:nvSpPr>
          <p:cNvPr id="23" name="Slide Number Placeholder 22"/>
          <p:cNvSpPr>
            <a:spLocks noGrp="1"/>
          </p:cNvSpPr>
          <p:nvPr>
            <p:ph type="sldNum" sz="quarter" idx="4"/>
          </p:nvPr>
        </p:nvSpPr>
        <p:spPr>
          <a:xfrm>
            <a:off x="8348472" y="7345098"/>
            <a:ext cx="553212" cy="341986"/>
          </a:xfrm>
          <a:prstGeom prst="rect">
            <a:avLst/>
          </a:prstGeom>
        </p:spPr>
        <p:txBody>
          <a:bodyPr vert="horz" lIns="101882" tIns="50941" rIns="101882" bIns="50941" anchor="b"/>
          <a:lstStyle>
            <a:lvl1pPr algn="ctr" eaLnBrk="1" latinLnBrk="0" hangingPunct="1">
              <a:defRPr kumimoji="0" sz="1300">
                <a:solidFill>
                  <a:schemeClr val="tx1"/>
                </a:solidFill>
              </a:defRPr>
            </a:lvl1pPr>
          </a:lstStyle>
          <a:p>
            <a:pPr algn="l" eaLnBrk="1" latinLnBrk="0" hangingPunct="1"/>
            <a:fld id="{09CEB3EB-F4F2-46F4-8867-D3C68411A9A0}" type="slidenum">
              <a:rPr kumimoji="0" lang="en-US" smtClean="0"/>
              <a:pPr algn="l" eaLnBrk="1" latinLnBrk="0" hangingPunct="1"/>
              <a:t>‹#›</a:t>
            </a:fld>
            <a:endParaRPr kumimoji="0" lang="en-US" sz="1300" dirty="0">
              <a:solidFill>
                <a:schemeClr val="tx2"/>
              </a:solidFill>
            </a:endParaRPr>
          </a:p>
        </p:txBody>
      </p:sp>
    </p:spTree>
  </p:cSld>
  <p:clrMap bg1="dk1" tx1="lt1" bg2="dk2" tx2="lt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 id="2147483980" r:id="rId10"/>
    <p:sldLayoutId id="2147483981" r:id="rId11"/>
    <p:sldLayoutId id="2147483982" r:id="rId12"/>
    <p:sldLayoutId id="2147483983" r:id="rId13"/>
  </p:sldLayoutIdLst>
  <p:transition spd="slow">
    <p:newsflash/>
    <p:sndAc>
      <p:stSnd>
        <p:snd r:embed="rId15" name="breeze.wav"/>
      </p:stSnd>
    </p:sndAc>
  </p:transition>
  <p:timing>
    <p:tnLst>
      <p:par>
        <p:cTn id="1" dur="indefinite" restart="never" nodeType="tmRoot"/>
      </p:par>
    </p:tnLst>
  </p:timing>
  <p:txStyles>
    <p:titleStyle>
      <a:lvl1pPr marL="539977" algn="l" rtl="0" eaLnBrk="1" latinLnBrk="0" hangingPunct="1">
        <a:spcBef>
          <a:spcPct val="0"/>
        </a:spcBef>
        <a:buNone/>
        <a:defRPr kumimoji="0" sz="47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99224" indent="-427906" algn="l" rtl="0" eaLnBrk="1" latinLnBrk="0" hangingPunct="1">
        <a:spcBef>
          <a:spcPct val="20000"/>
        </a:spcBef>
        <a:buClr>
          <a:schemeClr val="accent1"/>
        </a:buClr>
        <a:buSzPct val="80000"/>
        <a:buFont typeface="Wingdings 2"/>
        <a:buChar char=""/>
        <a:defRPr kumimoji="0" sz="3300" kern="1200">
          <a:solidFill>
            <a:schemeClr val="tx1"/>
          </a:solidFill>
          <a:latin typeface="+mn-lt"/>
          <a:ea typeface="+mn-ea"/>
          <a:cs typeface="+mn-cs"/>
        </a:defRPr>
      </a:lvl1pPr>
      <a:lvl2pPr marL="916942" indent="-318383" algn="l" rtl="0" eaLnBrk="1" latinLnBrk="0" hangingPunct="1">
        <a:spcBef>
          <a:spcPct val="20000"/>
        </a:spcBef>
        <a:buClr>
          <a:schemeClr val="accent1"/>
        </a:buClr>
        <a:buSzPct val="95000"/>
        <a:buFont typeface="Verdana"/>
        <a:buChar char="›"/>
        <a:defRPr kumimoji="0" sz="2900" kern="1200">
          <a:solidFill>
            <a:schemeClr val="tx1"/>
          </a:solidFill>
          <a:latin typeface="+mn-lt"/>
          <a:ea typeface="+mn-ea"/>
          <a:cs typeface="+mn-cs"/>
        </a:defRPr>
      </a:lvl2pPr>
      <a:lvl3pPr marL="1232778" indent="-254706" algn="l" rtl="0" eaLnBrk="1" latinLnBrk="0" hangingPunct="1">
        <a:spcBef>
          <a:spcPct val="20000"/>
        </a:spcBef>
        <a:buClr>
          <a:schemeClr val="accent1"/>
        </a:buClr>
        <a:buFont typeface="Wingdings 2"/>
        <a:buChar char=""/>
        <a:defRPr kumimoji="0" sz="2700" kern="1200">
          <a:solidFill>
            <a:schemeClr val="tx1"/>
          </a:solidFill>
          <a:latin typeface="+mn-lt"/>
          <a:ea typeface="+mn-ea"/>
          <a:cs typeface="+mn-cs"/>
        </a:defRPr>
      </a:lvl3pPr>
      <a:lvl4pPr marL="1528237" indent="-234330" algn="l" rtl="0" eaLnBrk="1" latinLnBrk="0" hangingPunct="1">
        <a:spcBef>
          <a:spcPct val="20000"/>
        </a:spcBef>
        <a:buClr>
          <a:schemeClr val="accent1"/>
        </a:buClr>
        <a:buFont typeface="Wingdings 2"/>
        <a:buChar char=""/>
        <a:defRPr kumimoji="0" sz="2200" kern="1200">
          <a:solidFill>
            <a:schemeClr val="tx1"/>
          </a:solidFill>
          <a:latin typeface="+mn-lt"/>
          <a:ea typeface="+mn-ea"/>
          <a:cs typeface="+mn-cs"/>
        </a:defRPr>
      </a:lvl4pPr>
      <a:lvl5pPr marL="1782943" indent="-234330" algn="l" rtl="0" eaLnBrk="1" latinLnBrk="0" hangingPunct="1">
        <a:spcBef>
          <a:spcPct val="20000"/>
        </a:spcBef>
        <a:buClr>
          <a:schemeClr val="accent1">
            <a:tint val="75000"/>
          </a:schemeClr>
        </a:buClr>
        <a:buFont typeface="Wingdings 2"/>
        <a:buChar char=""/>
        <a:defRPr kumimoji="0" sz="2100" kern="1200">
          <a:solidFill>
            <a:schemeClr val="tx1"/>
          </a:solidFill>
          <a:latin typeface="+mn-lt"/>
          <a:ea typeface="+mn-ea"/>
          <a:cs typeface="+mn-cs"/>
        </a:defRPr>
      </a:lvl5pPr>
      <a:lvl6pPr marL="2037649" indent="-234330" algn="l" rtl="0" eaLnBrk="1" latinLnBrk="0" hangingPunct="1">
        <a:spcBef>
          <a:spcPct val="20000"/>
        </a:spcBef>
        <a:buClr>
          <a:schemeClr val="accent1">
            <a:tint val="75000"/>
          </a:schemeClr>
        </a:buClr>
        <a:buFont typeface="Wingdings 2"/>
        <a:buChar char=""/>
        <a:defRPr kumimoji="0" sz="2000" kern="1200">
          <a:solidFill>
            <a:schemeClr val="tx1"/>
          </a:solidFill>
          <a:latin typeface="+mn-lt"/>
          <a:ea typeface="+mn-ea"/>
          <a:cs typeface="+mn-cs"/>
        </a:defRPr>
      </a:lvl6pPr>
      <a:lvl7pPr marL="2322920" indent="-234330"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7pPr>
      <a:lvl8pPr marL="2547061"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8pPr>
      <a:lvl9pPr marL="2801767" indent="-203765"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509412" algn="l" rtl="0" eaLnBrk="1" latinLnBrk="0" hangingPunct="1">
        <a:defRPr kumimoji="0" kern="1200">
          <a:solidFill>
            <a:schemeClr val="tx1"/>
          </a:solidFill>
          <a:latin typeface="+mn-lt"/>
          <a:ea typeface="+mn-ea"/>
          <a:cs typeface="+mn-cs"/>
        </a:defRPr>
      </a:lvl2pPr>
      <a:lvl3pPr marL="1018824" algn="l" rtl="0" eaLnBrk="1" latinLnBrk="0" hangingPunct="1">
        <a:defRPr kumimoji="0" kern="1200">
          <a:solidFill>
            <a:schemeClr val="tx1"/>
          </a:solidFill>
          <a:latin typeface="+mn-lt"/>
          <a:ea typeface="+mn-ea"/>
          <a:cs typeface="+mn-cs"/>
        </a:defRPr>
      </a:lvl3pPr>
      <a:lvl4pPr marL="1528237" algn="l" rtl="0" eaLnBrk="1" latinLnBrk="0" hangingPunct="1">
        <a:defRPr kumimoji="0" kern="1200">
          <a:solidFill>
            <a:schemeClr val="tx1"/>
          </a:solidFill>
          <a:latin typeface="+mn-lt"/>
          <a:ea typeface="+mn-ea"/>
          <a:cs typeface="+mn-cs"/>
        </a:defRPr>
      </a:lvl4pPr>
      <a:lvl5pPr marL="2037649" algn="l" rtl="0" eaLnBrk="1" latinLnBrk="0" hangingPunct="1">
        <a:defRPr kumimoji="0" kern="1200">
          <a:solidFill>
            <a:schemeClr val="tx1"/>
          </a:solidFill>
          <a:latin typeface="+mn-lt"/>
          <a:ea typeface="+mn-ea"/>
          <a:cs typeface="+mn-cs"/>
        </a:defRPr>
      </a:lvl5pPr>
      <a:lvl6pPr marL="2547061" algn="l" rtl="0" eaLnBrk="1" latinLnBrk="0" hangingPunct="1">
        <a:defRPr kumimoji="0" kern="1200">
          <a:solidFill>
            <a:schemeClr val="tx1"/>
          </a:solidFill>
          <a:latin typeface="+mn-lt"/>
          <a:ea typeface="+mn-ea"/>
          <a:cs typeface="+mn-cs"/>
        </a:defRPr>
      </a:lvl6pPr>
      <a:lvl7pPr marL="3056473" algn="l" rtl="0" eaLnBrk="1" latinLnBrk="0" hangingPunct="1">
        <a:defRPr kumimoji="0" kern="1200">
          <a:solidFill>
            <a:schemeClr val="tx1"/>
          </a:solidFill>
          <a:latin typeface="+mn-lt"/>
          <a:ea typeface="+mn-ea"/>
          <a:cs typeface="+mn-cs"/>
        </a:defRPr>
      </a:lvl7pPr>
      <a:lvl8pPr marL="3565886" algn="l" rtl="0" eaLnBrk="1" latinLnBrk="0" hangingPunct="1">
        <a:defRPr kumimoji="0" kern="1200">
          <a:solidFill>
            <a:schemeClr val="tx1"/>
          </a:solidFill>
          <a:latin typeface="+mn-lt"/>
          <a:ea typeface="+mn-ea"/>
          <a:cs typeface="+mn-cs"/>
        </a:defRPr>
      </a:lvl8pPr>
      <a:lvl9pPr marL="407529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8.xml"/><Relationship Id="rId5" Type="http://schemas.openxmlformats.org/officeDocument/2006/relationships/image" Target="../media/image3.jpeg"/><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5.gif"/><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audio" Target="../media/audio1.wav"/><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a:xfrm>
            <a:off x="762000" y="2438400"/>
            <a:ext cx="8545513" cy="1135063"/>
          </a:xfrm>
          <a:solidFill>
            <a:schemeClr val="accent5"/>
          </a:solidFill>
        </p:spPr>
        <p:txBody>
          <a:bodyPr>
            <a:normAutofit fontScale="90000"/>
          </a:bodyPr>
          <a:lstStyle/>
          <a:p>
            <a:pPr marL="0" indent="0" algn="ctr"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Tommy Croskrey’s Adventures</a:t>
            </a:r>
          </a:p>
        </p:txBody>
      </p:sp>
      <p:sp>
        <p:nvSpPr>
          <p:cNvPr id="2051" name="Text Box 2"/>
          <p:cNvSpPr txBox="1">
            <a:spLocks noChangeArrowheads="1"/>
          </p:cNvSpPr>
          <p:nvPr/>
        </p:nvSpPr>
        <p:spPr bwMode="auto">
          <a:xfrm>
            <a:off x="2874963" y="817563"/>
            <a:ext cx="5257800" cy="914400"/>
          </a:xfrm>
          <a:prstGeom prst="rect">
            <a:avLst/>
          </a:prstGeom>
          <a:noFill/>
          <a:ln w="9525">
            <a:noFill/>
            <a:round/>
            <a:headEnd/>
            <a:tailEnd/>
          </a:ln>
        </p:spPr>
        <p:txBody>
          <a:bodyPr lIns="90000" tIns="45000" rIns="90000" bIns="45000"/>
          <a:lstStyle/>
          <a:p>
            <a:pPr>
              <a:lnSpc>
                <a:spcPct val="93000"/>
              </a:lnSpc>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GB" dirty="0">
                <a:solidFill>
                  <a:srgbClr val="000000"/>
                </a:solidFill>
              </a:rPr>
              <a:t> </a:t>
            </a:r>
          </a:p>
        </p:txBody>
      </p:sp>
      <p:sp>
        <p:nvSpPr>
          <p:cNvPr id="2052" name="Text Box 4"/>
          <p:cNvSpPr txBox="1">
            <a:spLocks noChangeArrowheads="1"/>
          </p:cNvSpPr>
          <p:nvPr/>
        </p:nvSpPr>
        <p:spPr bwMode="auto">
          <a:xfrm>
            <a:off x="3332163" y="4017963"/>
            <a:ext cx="3429000" cy="685800"/>
          </a:xfrm>
          <a:prstGeom prst="rect">
            <a:avLst/>
          </a:prstGeom>
          <a:noFill/>
          <a:ln w="9525">
            <a:noFill/>
            <a:round/>
            <a:headEnd/>
            <a:tailEnd/>
          </a:ln>
        </p:spPr>
        <p:txBody>
          <a:bodyPr wrap="none" anchor="ctr"/>
          <a:lstStyle/>
          <a:p>
            <a:endParaRPr lang="en-US" dirty="0"/>
          </a:p>
        </p:txBody>
      </p:sp>
      <p:sp>
        <p:nvSpPr>
          <p:cNvPr id="2053" name="Text Box 5"/>
          <p:cNvSpPr txBox="1">
            <a:spLocks noChangeArrowheads="1"/>
          </p:cNvSpPr>
          <p:nvPr/>
        </p:nvSpPr>
        <p:spPr bwMode="auto">
          <a:xfrm>
            <a:off x="3789363" y="2874963"/>
            <a:ext cx="2743200" cy="1033462"/>
          </a:xfrm>
          <a:prstGeom prst="rect">
            <a:avLst/>
          </a:prstGeom>
          <a:noFill/>
          <a:ln w="9525">
            <a:noFill/>
            <a:round/>
            <a:headEnd/>
            <a:tailEnd/>
          </a:ln>
        </p:spPr>
        <p:txBody>
          <a:bodyPr wrap="none" anchor="ctr"/>
          <a:lstStyle/>
          <a:p>
            <a:endParaRPr lang="en-US" dirty="0"/>
          </a:p>
        </p:txBody>
      </p:sp>
      <p:sp>
        <p:nvSpPr>
          <p:cNvPr id="2054" name="Text Box 6"/>
          <p:cNvSpPr txBox="1">
            <a:spLocks noChangeArrowheads="1"/>
          </p:cNvSpPr>
          <p:nvPr/>
        </p:nvSpPr>
        <p:spPr bwMode="auto">
          <a:xfrm>
            <a:off x="5160963" y="3789363"/>
            <a:ext cx="180975" cy="347662"/>
          </a:xfrm>
          <a:prstGeom prst="rect">
            <a:avLst/>
          </a:prstGeom>
          <a:noFill/>
          <a:ln w="9525">
            <a:noFill/>
            <a:round/>
            <a:headEnd/>
            <a:tailEnd/>
          </a:ln>
        </p:spPr>
        <p:txBody>
          <a:bodyPr wrap="none" anchor="ctr"/>
          <a:lstStyle/>
          <a:p>
            <a:endParaRPr lang="en-US" dirty="0"/>
          </a:p>
        </p:txBody>
      </p:sp>
    </p:spTree>
  </p:cSld>
  <p:clrMapOvr>
    <a:masterClrMapping/>
  </p:clrMapOvr>
  <p:transition spd="slow">
    <p:newsflash/>
    <p:sndAc>
      <p:stSnd>
        <p:snd r:embed="rId3" name="drumroll.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Vermont</a:t>
            </a:r>
            <a:endParaRPr lang="en-US" dirty="0"/>
          </a:p>
        </p:txBody>
      </p:sp>
      <p:sp>
        <p:nvSpPr>
          <p:cNvPr id="4" name="Text Placeholder 3"/>
          <p:cNvSpPr>
            <a:spLocks noGrp="1"/>
          </p:cNvSpPr>
          <p:nvPr>
            <p:ph type="body" idx="2"/>
          </p:nvPr>
        </p:nvSpPr>
        <p:spPr>
          <a:xfrm rot="485086">
            <a:off x="1374745" y="459938"/>
            <a:ext cx="2682240" cy="6736080"/>
          </a:xfrm>
          <a:solidFill>
            <a:schemeClr val="accent5"/>
          </a:solidFill>
        </p:spPr>
        <p:txBody>
          <a:bodyPr>
            <a:noAutofit/>
          </a:bodyPr>
          <a:lstStyle/>
          <a:p>
            <a:r>
              <a:rPr lang="en-US" sz="1800" dirty="0" smtClean="0"/>
              <a:t>The place of beauties, its home to the beautiful fall tree, mountainous  hillsides, and great skiing. Mostly people in Vermont wear snow coats in the winter, because in some place it’s called the snow belt. They say its is common as dirt in these parts</a:t>
            </a:r>
            <a:endParaRPr lang="en-US" sz="1800" dirty="0"/>
          </a:p>
        </p:txBody>
      </p:sp>
      <p:pic>
        <p:nvPicPr>
          <p:cNvPr id="5" name="Content Placeholder 4" descr="1237404306YeyxdMm.jpg"/>
          <p:cNvPicPr>
            <a:picLocks noGrp="1" noChangeAspect="1"/>
          </p:cNvPicPr>
          <p:nvPr>
            <p:ph sz="half" idx="1"/>
          </p:nvPr>
        </p:nvPicPr>
        <p:blipFill>
          <a:blip r:embed="rId4" cstate="print"/>
          <a:stretch>
            <a:fillRect/>
          </a:stretch>
        </p:blipFill>
        <p:spPr>
          <a:xfrm rot="848586">
            <a:off x="5022225" y="529632"/>
            <a:ext cx="4724400" cy="3138004"/>
          </a:xfrm>
          <a:prstGeom prst="rect">
            <a:avLst/>
          </a:prstGeom>
          <a:ln>
            <a:noFill/>
          </a:ln>
          <a:effectLst>
            <a:outerShdw blurRad="292100" dist="139700" dir="2700000" algn="tl" rotWithShape="0">
              <a:srgbClr val="333333">
                <a:alpha val="65000"/>
              </a:srgbClr>
            </a:outerShdw>
          </a:effectLst>
        </p:spPr>
      </p:pic>
      <p:pic>
        <p:nvPicPr>
          <p:cNvPr id="6" name="Picture 5" descr="vermont.jpg"/>
          <p:cNvPicPr>
            <a:picLocks noChangeAspect="1"/>
          </p:cNvPicPr>
          <p:nvPr/>
        </p:nvPicPr>
        <p:blipFill>
          <a:blip r:embed="rId5" cstate="print"/>
          <a:stretch>
            <a:fillRect/>
          </a:stretch>
        </p:blipFill>
        <p:spPr>
          <a:xfrm rot="20809350">
            <a:off x="2348943" y="4053783"/>
            <a:ext cx="3822192" cy="2999232"/>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Ireland</a:t>
            </a:r>
            <a:endParaRPr lang="en-US" dirty="0"/>
          </a:p>
        </p:txBody>
      </p:sp>
      <p:sp>
        <p:nvSpPr>
          <p:cNvPr id="4" name="Text Placeholder 3"/>
          <p:cNvSpPr>
            <a:spLocks noGrp="1"/>
          </p:cNvSpPr>
          <p:nvPr>
            <p:ph type="body" idx="2"/>
          </p:nvPr>
        </p:nvSpPr>
        <p:spPr>
          <a:xfrm rot="20833499">
            <a:off x="2083153" y="213180"/>
            <a:ext cx="2682240" cy="6736080"/>
          </a:xfrm>
          <a:solidFill>
            <a:schemeClr val="accent5"/>
          </a:solidFill>
        </p:spPr>
        <p:txBody>
          <a:bodyPr>
            <a:normAutofit/>
          </a:bodyPr>
          <a:lstStyle/>
          <a:p>
            <a:r>
              <a:rPr lang="en-US" sz="2400" dirty="0" smtClean="0"/>
              <a:t>Ireland  boy’oh land of leperchauns, luck, and 4 leaf clovers. It is located west of U.K.(United Kingdom). The longitude and latitude of Dublin: (capital city) 53° 20' N, 6° 16' W.</a:t>
            </a:r>
            <a:endParaRPr lang="en-US" sz="2400" dirty="0"/>
          </a:p>
        </p:txBody>
      </p:sp>
      <p:pic>
        <p:nvPicPr>
          <p:cNvPr id="5" name="Content Placeholder 4" descr="Dingle-Ireland-1140240231.jpg"/>
          <p:cNvPicPr>
            <a:picLocks noGrp="1" noChangeAspect="1"/>
          </p:cNvPicPr>
          <p:nvPr>
            <p:ph sz="half" idx="1"/>
          </p:nvPr>
        </p:nvPicPr>
        <p:blipFill>
          <a:blip r:embed="rId4" cstate="print"/>
          <a:stretch>
            <a:fillRect/>
          </a:stretch>
        </p:blipFill>
        <p:spPr>
          <a:xfrm rot="1146225">
            <a:off x="5486400" y="914400"/>
            <a:ext cx="3960233" cy="2970175"/>
          </a:xfrm>
        </p:spPr>
      </p:pic>
      <p:pic>
        <p:nvPicPr>
          <p:cNvPr id="6" name="Picture 5" descr="ireland_map.gif"/>
          <p:cNvPicPr>
            <a:picLocks noChangeAspect="1"/>
          </p:cNvPicPr>
          <p:nvPr/>
        </p:nvPicPr>
        <p:blipFill>
          <a:blip r:embed="rId5" cstate="print"/>
          <a:stretch>
            <a:fillRect/>
          </a:stretch>
        </p:blipFill>
        <p:spPr>
          <a:xfrm rot="20432767">
            <a:off x="289576" y="5058868"/>
            <a:ext cx="1905000" cy="2065495"/>
          </a:xfrm>
          <a:prstGeom prst="rect">
            <a:avLst/>
          </a:prstGeom>
        </p:spPr>
      </p:pic>
    </p:spTree>
  </p:cSld>
  <p:clrMapOvr>
    <a:masterClrMapping/>
  </p:clrMapOvr>
  <p:transition spd="slow">
    <p:newsflash/>
    <p:sndAc>
      <p:stSnd>
        <p:snd r:embed="rId3" name="breeze.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Denmark</a:t>
            </a:r>
            <a:endParaRPr lang="en-US" dirty="0"/>
          </a:p>
        </p:txBody>
      </p:sp>
      <p:sp>
        <p:nvSpPr>
          <p:cNvPr id="4" name="Text Placeholder 3"/>
          <p:cNvSpPr>
            <a:spLocks noGrp="1"/>
          </p:cNvSpPr>
          <p:nvPr>
            <p:ph type="body" idx="2"/>
          </p:nvPr>
        </p:nvSpPr>
        <p:spPr>
          <a:xfrm rot="748336">
            <a:off x="2161366" y="518359"/>
            <a:ext cx="2682240" cy="6736080"/>
          </a:xfrm>
          <a:solidFill>
            <a:schemeClr val="accent5"/>
          </a:solidFill>
        </p:spPr>
        <p:txBody>
          <a:bodyPr>
            <a:normAutofit/>
          </a:bodyPr>
          <a:lstStyle/>
          <a:p>
            <a:r>
              <a:rPr lang="en-US" sz="2000" dirty="0" smtClean="0"/>
              <a:t>People in Denmark have always change the environment, because it  has a cold climate in the winter. So they add a heater and it will be warmer in the winter. They  adapted to the climate by.</a:t>
            </a:r>
            <a:endParaRPr lang="en-US" sz="2000" dirty="0"/>
          </a:p>
        </p:txBody>
      </p:sp>
      <p:pic>
        <p:nvPicPr>
          <p:cNvPr id="5" name="Content Placeholder 4" descr="denmark-denmark.jpg"/>
          <p:cNvPicPr>
            <a:picLocks noGrp="1" noChangeAspect="1"/>
          </p:cNvPicPr>
          <p:nvPr>
            <p:ph sz="half" idx="1"/>
          </p:nvPr>
        </p:nvPicPr>
        <p:blipFill>
          <a:blip r:embed="rId3" cstate="print"/>
          <a:stretch>
            <a:fillRect/>
          </a:stretch>
        </p:blipFill>
        <p:spPr>
          <a:xfrm rot="21121059">
            <a:off x="5150899" y="1070352"/>
            <a:ext cx="4686169" cy="3514627"/>
          </a:xfrm>
        </p:spPr>
      </p:pic>
      <p:pic>
        <p:nvPicPr>
          <p:cNvPr id="7" name="Picture 6" descr="Denmark_map.jpg"/>
          <p:cNvPicPr>
            <a:picLocks noChangeAspect="1"/>
          </p:cNvPicPr>
          <p:nvPr/>
        </p:nvPicPr>
        <p:blipFill>
          <a:blip r:embed="rId4" cstate="print"/>
          <a:stretch>
            <a:fillRect/>
          </a:stretch>
        </p:blipFill>
        <p:spPr>
          <a:xfrm rot="20630195">
            <a:off x="380327" y="4536570"/>
            <a:ext cx="2363119" cy="2522319"/>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402" y="416686"/>
            <a:ext cx="1005840" cy="2478914"/>
          </a:xfrm>
          <a:noFill/>
        </p:spPr>
        <p:txBody>
          <a:bodyPr/>
          <a:lstStyle/>
          <a:p>
            <a:r>
              <a:rPr lang="en-US" dirty="0" smtClean="0"/>
              <a:t>England</a:t>
            </a:r>
            <a:endParaRPr lang="en-US" dirty="0"/>
          </a:p>
        </p:txBody>
      </p:sp>
      <p:sp>
        <p:nvSpPr>
          <p:cNvPr id="4" name="Text Placeholder 3"/>
          <p:cNvSpPr>
            <a:spLocks noGrp="1"/>
          </p:cNvSpPr>
          <p:nvPr>
            <p:ph type="body" idx="2"/>
          </p:nvPr>
        </p:nvSpPr>
        <p:spPr>
          <a:xfrm rot="20766720">
            <a:off x="2369408" y="528244"/>
            <a:ext cx="2682240" cy="6736080"/>
          </a:xfrm>
          <a:solidFill>
            <a:schemeClr val="accent5"/>
          </a:solidFill>
        </p:spPr>
        <p:txBody>
          <a:bodyPr>
            <a:normAutofit/>
          </a:bodyPr>
          <a:lstStyle/>
          <a:p>
            <a:r>
              <a:rPr lang="en-US" sz="2000" dirty="0" smtClean="0"/>
              <a:t>England is monarchy ruled by the British queen. People there have a strong accent, while they are elegant interesting people,  they football that we know is soccer to them. The spy serotype came out of England, like 007. The best cod come out England south coast.</a:t>
            </a:r>
            <a:endParaRPr lang="en-US" sz="2000" b="1" dirty="0"/>
          </a:p>
        </p:txBody>
      </p:sp>
      <p:pic>
        <p:nvPicPr>
          <p:cNvPr id="5" name="Content Placeholder 4" descr="images.jpeg"/>
          <p:cNvPicPr>
            <a:picLocks noGrp="1" noChangeAspect="1"/>
          </p:cNvPicPr>
          <p:nvPr>
            <p:ph sz="half" idx="1"/>
          </p:nvPr>
        </p:nvPicPr>
        <p:blipFill>
          <a:blip r:embed="rId3" cstate="print"/>
          <a:stretch>
            <a:fillRect/>
          </a:stretch>
        </p:blipFill>
        <p:spPr>
          <a:xfrm rot="1320486">
            <a:off x="5291563" y="865632"/>
            <a:ext cx="3475990" cy="2482850"/>
          </a:xfrm>
        </p:spPr>
      </p:pic>
      <p:pic>
        <p:nvPicPr>
          <p:cNvPr id="6" name="Picture 5" descr="map_of_england.jpg"/>
          <p:cNvPicPr>
            <a:picLocks noChangeAspect="1"/>
          </p:cNvPicPr>
          <p:nvPr/>
        </p:nvPicPr>
        <p:blipFill>
          <a:blip r:embed="rId4" cstate="print"/>
          <a:stretch>
            <a:fillRect/>
          </a:stretch>
        </p:blipFill>
        <p:spPr>
          <a:xfrm rot="20394521">
            <a:off x="5211162" y="5114370"/>
            <a:ext cx="2618902" cy="1966987"/>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402" y="416686"/>
            <a:ext cx="1005840" cy="2097914"/>
          </a:xfrm>
          <a:noFill/>
        </p:spPr>
        <p:txBody>
          <a:bodyPr/>
          <a:lstStyle/>
          <a:p>
            <a:r>
              <a:rPr lang="en-US" dirty="0" smtClean="0"/>
              <a:t>Oregon</a:t>
            </a:r>
            <a:endParaRPr lang="en-US" dirty="0"/>
          </a:p>
        </p:txBody>
      </p:sp>
      <p:sp>
        <p:nvSpPr>
          <p:cNvPr id="4" name="Text Placeholder 3"/>
          <p:cNvSpPr>
            <a:spLocks noGrp="1"/>
          </p:cNvSpPr>
          <p:nvPr>
            <p:ph type="body" idx="2"/>
          </p:nvPr>
        </p:nvSpPr>
        <p:spPr>
          <a:xfrm rot="843059">
            <a:off x="1844383" y="224832"/>
            <a:ext cx="2682240" cy="6736080"/>
          </a:xfrm>
          <a:solidFill>
            <a:schemeClr val="accent5"/>
          </a:solidFill>
        </p:spPr>
        <p:txBody>
          <a:bodyPr>
            <a:normAutofit/>
          </a:bodyPr>
          <a:lstStyle/>
          <a:p>
            <a:r>
              <a:rPr lang="en-US" sz="2000" dirty="0" smtClean="0"/>
              <a:t>The Formal Region of Oregon are to the west boundaries is the Pacific Ocean. To the east is the snake river which  makes up part of the border. To the north is the Columbian </a:t>
            </a:r>
            <a:r>
              <a:rPr lang="en-US" sz="2000" dirty="0" smtClean="0"/>
              <a:t>River. It </a:t>
            </a:r>
            <a:r>
              <a:rPr lang="en-US" sz="2000" dirty="0" smtClean="0"/>
              <a:t>has beautiful hiking trails.</a:t>
            </a:r>
            <a:endParaRPr lang="en-US" sz="2000" dirty="0"/>
          </a:p>
        </p:txBody>
      </p:sp>
      <p:pic>
        <p:nvPicPr>
          <p:cNvPr id="5" name="Content Placeholder 4" descr="oregon-hiking.jpg"/>
          <p:cNvPicPr>
            <a:picLocks noGrp="1" noChangeAspect="1"/>
          </p:cNvPicPr>
          <p:nvPr>
            <p:ph sz="half" idx="1"/>
          </p:nvPr>
        </p:nvPicPr>
        <p:blipFill>
          <a:blip r:embed="rId3" cstate="print"/>
          <a:stretch>
            <a:fillRect/>
          </a:stretch>
        </p:blipFill>
        <p:spPr>
          <a:xfrm rot="1005537">
            <a:off x="5671721" y="1667487"/>
            <a:ext cx="3952875" cy="3162300"/>
          </a:xfrm>
        </p:spPr>
      </p:pic>
      <p:pic>
        <p:nvPicPr>
          <p:cNvPr id="6" name="Picture 5" descr="oregon.jpg"/>
          <p:cNvPicPr>
            <a:picLocks noChangeAspect="1"/>
          </p:cNvPicPr>
          <p:nvPr/>
        </p:nvPicPr>
        <p:blipFill>
          <a:blip r:embed="rId4" cstate="print"/>
          <a:stretch>
            <a:fillRect/>
          </a:stretch>
        </p:blipFill>
        <p:spPr>
          <a:xfrm rot="21282514">
            <a:off x="478478" y="5004012"/>
            <a:ext cx="2862613" cy="2246261"/>
          </a:xfrm>
          <a:prstGeom prst="rect">
            <a:avLst/>
          </a:prstGeom>
        </p:spPr>
      </p:pic>
    </p:spTree>
  </p:cSld>
  <p:clrMapOvr>
    <a:masterClrMapping/>
  </p:clrMapOvr>
  <p:transition spd="slow">
    <p:newsflash/>
    <p:sndAc>
      <p:stSnd>
        <p:snd r:embed="rId2" name="breeze.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Grp="1" noChangeArrowheads="1"/>
          </p:cNvSpPr>
          <p:nvPr>
            <p:ph type="title"/>
          </p:nvPr>
        </p:nvSpPr>
        <p:spPr>
          <a:xfrm>
            <a:off x="739775" y="719139"/>
            <a:ext cx="4365625" cy="804861"/>
          </a:xfrm>
        </p:spPr>
        <p:txBody>
          <a:bodyPr>
            <a:normAutofit/>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sz="2000" dirty="0" smtClean="0"/>
              <a:t>List the 5 themes of geography</a:t>
            </a: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noChangeArrowheads="1"/>
          </p:cNvSpPr>
          <p:nvPr>
            <p:ph type="title"/>
          </p:nvPr>
        </p:nvSpPr>
        <p:spPr>
          <a:xfrm>
            <a:off x="739775" y="719138"/>
            <a:ext cx="8589963" cy="1298575"/>
          </a:xfrm>
        </p:spPr>
        <p:txBody>
          <a:bodyPr/>
          <a:lstStyle/>
          <a:p>
            <a:pPr marL="0" indent="0" eaLnBrk="1">
              <a:lnSpc>
                <a:spcPct val="93000"/>
              </a:lnSpc>
              <a:tabLst>
                <a:tab pos="0" algn="l"/>
                <a:tab pos="98425" algn="l"/>
                <a:tab pos="555625" algn="l"/>
                <a:tab pos="1012825" algn="l"/>
                <a:tab pos="1470025" algn="l"/>
                <a:tab pos="1927225" algn="l"/>
                <a:tab pos="2384425" algn="l"/>
                <a:tab pos="2841625" algn="l"/>
                <a:tab pos="3298825" algn="l"/>
                <a:tab pos="3756025" algn="l"/>
                <a:tab pos="4213225" algn="l"/>
                <a:tab pos="4670425" algn="l"/>
                <a:tab pos="5127625" algn="l"/>
                <a:tab pos="5584825" algn="l"/>
                <a:tab pos="6042025" algn="l"/>
                <a:tab pos="6499225" algn="l"/>
                <a:tab pos="6956425" algn="l"/>
                <a:tab pos="7413625" algn="l"/>
                <a:tab pos="7870825" algn="l"/>
                <a:tab pos="8328025" algn="l"/>
                <a:tab pos="8785225" algn="l"/>
              </a:tabLst>
            </a:pPr>
            <a:r>
              <a:rPr lang="en-GB" dirty="0" smtClean="0"/>
              <a:t>references</a:t>
            </a:r>
          </a:p>
        </p:txBody>
      </p:sp>
    </p:spTree>
  </p:cSld>
  <p:clrMapOvr>
    <a:masterClrMapping/>
  </p:clrMapOvr>
  <p:transition spd="slow">
    <p:newsflash/>
    <p:sndAc>
      <p:stSnd>
        <p:snd r:embed="rId3" name="breeze.wav"/>
      </p:stSnd>
    </p:sndAc>
  </p:transition>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137</TotalTime>
  <Words>246</Words>
  <Application>Microsoft Office PowerPoint</Application>
  <PresentationFormat>Custom</PresentationFormat>
  <Paragraphs>16</Paragraphs>
  <Slides>8</Slides>
  <Notes>5</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Verve</vt:lpstr>
      <vt:lpstr>Tommy Croskrey’s Adventures</vt:lpstr>
      <vt:lpstr>Vermont</vt:lpstr>
      <vt:lpstr>Ireland</vt:lpstr>
      <vt:lpstr>Denmark</vt:lpstr>
      <vt:lpstr>England</vt:lpstr>
      <vt:lpstr>Oregon</vt:lpstr>
      <vt:lpstr>List the 5 themes of geography</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Tommy Croskrey’s Adventures</dc:title>
  <dc:creator>Tommy Croskrey</dc:creator>
  <cp:lastModifiedBy>58319</cp:lastModifiedBy>
  <cp:revision>22</cp:revision>
  <dcterms:modified xsi:type="dcterms:W3CDTF">2011-09-23T15:37:48Z</dcterms:modified>
</cp:coreProperties>
</file>